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8C52-2014-4969-AB4C-15D4C49A881A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B8C4-270A-45E5-A672-2B17EB3E4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8C52-2014-4969-AB4C-15D4C49A881A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B8C4-270A-45E5-A672-2B17EB3E4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8C52-2014-4969-AB4C-15D4C49A881A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B8C4-270A-45E5-A672-2B17EB3E4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8C52-2014-4969-AB4C-15D4C49A881A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B8C4-270A-45E5-A672-2B17EB3E4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8C52-2014-4969-AB4C-15D4C49A881A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B8C4-270A-45E5-A672-2B17EB3E4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8C52-2014-4969-AB4C-15D4C49A881A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B8C4-270A-45E5-A672-2B17EB3E4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8C52-2014-4969-AB4C-15D4C49A881A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B8C4-270A-45E5-A672-2B17EB3E4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8C52-2014-4969-AB4C-15D4C49A881A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B8C4-270A-45E5-A672-2B17EB3E4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8C52-2014-4969-AB4C-15D4C49A881A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B8C4-270A-45E5-A672-2B17EB3E4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8C52-2014-4969-AB4C-15D4C49A881A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B8C4-270A-45E5-A672-2B17EB3E4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8C52-2014-4969-AB4C-15D4C49A881A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B8C4-270A-45E5-A672-2B17EB3E4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F8C52-2014-4969-AB4C-15D4C49A881A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EB8C4-270A-45E5-A672-2B17EB3E49A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914401"/>
            <a:ext cx="7010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OOA: Object-Oriented </a:t>
            </a:r>
            <a:r>
              <a:rPr lang="en-US" sz="4000" dirty="0" smtClean="0"/>
              <a:t>Analysis</a:t>
            </a:r>
          </a:p>
          <a:p>
            <a:endParaRPr lang="en-US" sz="4000" dirty="0"/>
          </a:p>
          <a:p>
            <a:r>
              <a:rPr lang="en-US" sz="2400" dirty="0"/>
              <a:t>Definition:</a:t>
            </a:r>
          </a:p>
          <a:p>
            <a:r>
              <a:rPr lang="en-US" sz="2400" i="1" dirty="0" smtClean="0"/>
              <a:t>Object-oriented </a:t>
            </a:r>
            <a:r>
              <a:rPr lang="en-US" sz="2400" i="1" dirty="0"/>
              <a:t>analysis is a method of analysis that</a:t>
            </a:r>
          </a:p>
          <a:p>
            <a:r>
              <a:rPr lang="en-US" sz="2400" i="1" dirty="0"/>
              <a:t>examines requirements from the perspective of the</a:t>
            </a:r>
          </a:p>
          <a:p>
            <a:r>
              <a:rPr lang="en-US" sz="2400" i="1" dirty="0"/>
              <a:t>classes and objects found in the vocabulary of the</a:t>
            </a:r>
          </a:p>
          <a:p>
            <a:r>
              <a:rPr lang="en-US" sz="2400" i="1" dirty="0"/>
              <a:t>problem domain</a:t>
            </a:r>
            <a:r>
              <a:rPr lang="en-US" sz="2400" i="1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720840"/>
            <a:ext cx="7924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OOP: Object-Oriented </a:t>
            </a:r>
            <a:r>
              <a:rPr lang="en-US" sz="3600" dirty="0" smtClean="0"/>
              <a:t>Programming</a:t>
            </a:r>
          </a:p>
          <a:p>
            <a:endParaRPr lang="en-US" sz="3600" dirty="0"/>
          </a:p>
          <a:p>
            <a:r>
              <a:rPr lang="en-US" sz="2400" dirty="0"/>
              <a:t>Definition:</a:t>
            </a:r>
          </a:p>
          <a:p>
            <a:pPr algn="just"/>
            <a:r>
              <a:rPr lang="en-US" sz="2400" i="1" dirty="0" smtClean="0"/>
              <a:t>Object-oriented </a:t>
            </a:r>
            <a:r>
              <a:rPr lang="en-US" sz="2400" i="1" dirty="0"/>
              <a:t>programming is a method </a:t>
            </a:r>
            <a:r>
              <a:rPr lang="en-US" sz="2400" i="1" dirty="0" smtClean="0"/>
              <a:t>of implementation </a:t>
            </a:r>
            <a:r>
              <a:rPr lang="en-US" sz="2400" i="1" dirty="0"/>
              <a:t>in which programs are organized </a:t>
            </a:r>
            <a:r>
              <a:rPr lang="en-US" sz="2400" i="1" dirty="0" smtClean="0"/>
              <a:t>as cooperative </a:t>
            </a:r>
            <a:r>
              <a:rPr lang="en-US" sz="2400" i="1" dirty="0"/>
              <a:t>collections of objects, each of </a:t>
            </a:r>
            <a:r>
              <a:rPr lang="en-US" sz="2400" i="1" dirty="0" smtClean="0"/>
              <a:t>which represents </a:t>
            </a:r>
            <a:r>
              <a:rPr lang="en-US" sz="2400" i="1" dirty="0"/>
              <a:t>an instance of some class, and </a:t>
            </a:r>
            <a:r>
              <a:rPr lang="en-US" sz="2400" i="1" dirty="0" smtClean="0"/>
              <a:t>whose classes </a:t>
            </a:r>
            <a:r>
              <a:rPr lang="en-US" sz="2400" i="1" dirty="0"/>
              <a:t>are all members of a hierarchy of classes </a:t>
            </a:r>
            <a:r>
              <a:rPr lang="en-US" sz="2400" i="1" dirty="0" smtClean="0"/>
              <a:t>united  via </a:t>
            </a:r>
            <a:r>
              <a:rPr lang="en-US" sz="2400" i="1" dirty="0"/>
              <a:t>inheritance relationships</a:t>
            </a:r>
            <a:r>
              <a:rPr lang="en-US" sz="2400" i="1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2136338"/>
            <a:ext cx="7162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i="1" dirty="0" smtClean="0"/>
              <a:t>Encapsulation </a:t>
            </a:r>
            <a:r>
              <a:rPr lang="en-US" sz="2400" i="1" dirty="0"/>
              <a:t>is the process of compartmentalizing the</a:t>
            </a:r>
          </a:p>
          <a:p>
            <a:r>
              <a:rPr lang="en-US" sz="2400" i="1" dirty="0"/>
              <a:t>elements of an abstraction that constitute its structure</a:t>
            </a:r>
          </a:p>
          <a:p>
            <a:r>
              <a:rPr lang="en-US" sz="2400" i="1" dirty="0"/>
              <a:t>and </a:t>
            </a:r>
            <a:r>
              <a:rPr lang="en-US" sz="2400" i="1" dirty="0" smtClean="0"/>
              <a:t>behavior; </a:t>
            </a:r>
            <a:r>
              <a:rPr lang="en-US" sz="2400" i="1" dirty="0"/>
              <a:t>encapsulation serves to separate the</a:t>
            </a:r>
          </a:p>
          <a:p>
            <a:r>
              <a:rPr lang="en-US" sz="2400" i="1" dirty="0"/>
              <a:t>contractual interface of an abstraction and its</a:t>
            </a:r>
          </a:p>
          <a:p>
            <a:r>
              <a:rPr lang="en-US" sz="2400" i="1" dirty="0"/>
              <a:t>implementation.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457200"/>
            <a:ext cx="76962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i="1" dirty="0" smtClean="0"/>
              <a:t>Modularity </a:t>
            </a:r>
            <a:r>
              <a:rPr lang="en-US" sz="2400" i="1" dirty="0"/>
              <a:t>is the property of a system that has been</a:t>
            </a:r>
          </a:p>
          <a:p>
            <a:r>
              <a:rPr lang="en-US" sz="2400" i="1" dirty="0"/>
              <a:t>decomposed into a set of cohesive and loosely coupled</a:t>
            </a:r>
          </a:p>
          <a:p>
            <a:r>
              <a:rPr lang="en-US" sz="2400" i="1" dirty="0"/>
              <a:t>modules</a:t>
            </a:r>
            <a:r>
              <a:rPr lang="en-US" sz="2400" i="1" dirty="0" smtClean="0"/>
              <a:t>.</a:t>
            </a:r>
          </a:p>
          <a:p>
            <a:r>
              <a:rPr lang="en-US" sz="2400" i="1" dirty="0" smtClean="0"/>
              <a:t> </a:t>
            </a:r>
          </a:p>
          <a:p>
            <a:r>
              <a:rPr lang="en-US" sz="2400" dirty="0"/>
              <a:t>Modularity can be defined as the process of</a:t>
            </a:r>
          </a:p>
          <a:p>
            <a:r>
              <a:rPr lang="en-US" sz="2400" dirty="0"/>
              <a:t>breaking up of a complex system into small, </a:t>
            </a:r>
            <a:r>
              <a:rPr lang="en-US" sz="2400" dirty="0" smtClean="0"/>
              <a:t>self contained</a:t>
            </a:r>
            <a:endParaRPr lang="en-US" sz="2400" dirty="0"/>
          </a:p>
          <a:p>
            <a:r>
              <a:rPr lang="en-US" sz="2400" dirty="0"/>
              <a:t>pieces that can be managed </a:t>
            </a:r>
            <a:r>
              <a:rPr lang="en-US" sz="2400" dirty="0" smtClean="0"/>
              <a:t>easily</a:t>
            </a:r>
          </a:p>
          <a:p>
            <a:endParaRPr lang="en-US" sz="2400" i="1" dirty="0"/>
          </a:p>
          <a:p>
            <a:r>
              <a:rPr lang="en-US" sz="2400" dirty="0"/>
              <a:t>Module: a </a:t>
            </a:r>
            <a:r>
              <a:rPr lang="en-US" sz="2400" dirty="0" smtClean="0"/>
              <a:t>collection of related classes of objects</a:t>
            </a:r>
          </a:p>
          <a:p>
            <a:endParaRPr lang="en-US" sz="2400" dirty="0"/>
          </a:p>
          <a:p>
            <a:r>
              <a:rPr lang="en-US" sz="2400" dirty="0"/>
              <a:t>Key concepts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dirty="0" smtClean="0"/>
              <a:t>Modules </a:t>
            </a:r>
            <a:r>
              <a:rPr lang="en-US" sz="2400" dirty="0"/>
              <a:t>are </a:t>
            </a:r>
            <a:r>
              <a:rPr lang="en-US" sz="2400" i="1" dirty="0"/>
              <a:t>cohesive (performing a single type of tasks)</a:t>
            </a:r>
          </a:p>
          <a:p>
            <a:r>
              <a:rPr lang="en-US" sz="2400" dirty="0"/>
              <a:t>à Makes modules more reusable</a:t>
            </a:r>
          </a:p>
          <a:p>
            <a:r>
              <a:rPr lang="en-US" sz="2400" dirty="0" smtClean="0"/>
              <a:t>Modules </a:t>
            </a:r>
            <a:r>
              <a:rPr lang="en-US" sz="2400" dirty="0"/>
              <a:t>are </a:t>
            </a:r>
            <a:r>
              <a:rPr lang="en-US" sz="2400" i="1" dirty="0"/>
              <a:t>loosely coupled (highly independent)</a:t>
            </a:r>
          </a:p>
          <a:p>
            <a:r>
              <a:rPr lang="en-US" sz="2400" dirty="0" smtClean="0"/>
              <a:t>Makes </a:t>
            </a:r>
            <a:r>
              <a:rPr lang="en-US" sz="2400" dirty="0"/>
              <a:t>modules more robust and maintainable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204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shiv</dc:creator>
  <cp:lastModifiedBy>shiv</cp:lastModifiedBy>
  <cp:revision>2</cp:revision>
  <dcterms:created xsi:type="dcterms:W3CDTF">2012-07-25T09:14:05Z</dcterms:created>
  <dcterms:modified xsi:type="dcterms:W3CDTF">2012-07-25T09:32:05Z</dcterms:modified>
</cp:coreProperties>
</file>