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170628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Introducción a las bases de datos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420314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Las bases de datos son sistemas fundamentales para almacenar, organizar y gestionar la información de manera eficiente. Permiten a las organizaciones y usuarios acceder, compartir y analizar datos de forma segura y confiable.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686663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694283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669994"/>
            <a:ext cx="237732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Reynaldo Casilla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73486"/>
            <a:ext cx="75033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¿Qué es una base de datos?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56211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6" name="Text 4"/>
          <p:cNvSpPr/>
          <p:nvPr/>
        </p:nvSpPr>
        <p:spPr>
          <a:xfrm>
            <a:off x="2209800" y="3603784"/>
            <a:ext cx="15632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562112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Colección Organizada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389715"/>
            <a:ext cx="2647950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Una base de datos es una colección organizada de datos que se almacenan de manera estructurada y accesible.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56211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0" name="Text 8"/>
          <p:cNvSpPr/>
          <p:nvPr/>
        </p:nvSpPr>
        <p:spPr>
          <a:xfrm>
            <a:off x="5787509" y="3603784"/>
            <a:ext cx="1853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562112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Gestión de Información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389715"/>
            <a:ext cx="2647950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Permite a los usuarios y aplicaciones almacenar, manipular y recuperar información de manera eficiente.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56211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4" name="Text 12"/>
          <p:cNvSpPr/>
          <p:nvPr/>
        </p:nvSpPr>
        <p:spPr>
          <a:xfrm>
            <a:off x="9378672" y="3603784"/>
            <a:ext cx="1874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562112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Reducción de Redundancia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389715"/>
            <a:ext cx="264795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Evita la duplicación de datos, lo que mejora la integridad y coherencia de la información.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38757"/>
            <a:ext cx="65285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Tipos de bases de datos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88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Relacionales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57913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Almacenan datos en tablas con filas y columnas, con relaciones entre ellas. Ejemplos: MySQL, PostgreSQL, Oracle.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88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NoSQL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57913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Permiten un esquema de datos flexible y escalabilidad horizontal. Ejemplos: MongoDB, Cassandra, Redis.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88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Objeto-Relacionales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57913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Combinan características de bases de datos relacionales y orientadas a objetos. Ejemplos: PostgreSQL, Oracle.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43087"/>
            <a:ext cx="972443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Componentes de una base de datos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81801"/>
            <a:ext cx="5166122" cy="1591270"/>
          </a:xfrm>
          <a:prstGeom prst="roundRect">
            <a:avLst>
              <a:gd name="adj" fmla="val 4189"/>
            </a:avLst>
          </a:prstGeom>
          <a:solidFill>
            <a:srgbClr val="F6F0E4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2039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Datos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684389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información almacenada en la base de datos, que puede incluir texto, números, imágenes, etc.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81801"/>
            <a:ext cx="5166122" cy="1591270"/>
          </a:xfrm>
          <a:prstGeom prst="roundRect">
            <a:avLst>
              <a:gd name="adj" fmla="val 4189"/>
            </a:avLst>
          </a:prstGeom>
          <a:solidFill>
            <a:srgbClr val="F6F0E4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2039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Esquema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84389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estructura lógica que define cómo se organizan y relacionan los datos.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1591270"/>
          </a:xfrm>
          <a:prstGeom prst="roundRect">
            <a:avLst>
              <a:gd name="adj" fmla="val 4189"/>
            </a:avLst>
          </a:prstGeom>
          <a:solidFill>
            <a:srgbClr val="F6F0E4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017413"/>
            <a:ext cx="32896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Motor de Base de Datos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software que gestiona y controla el acceso a la base de datos.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1591270"/>
          </a:xfrm>
          <a:prstGeom prst="roundRect">
            <a:avLst>
              <a:gd name="adj" fmla="val 4189"/>
            </a:avLst>
          </a:prstGeom>
          <a:solidFill>
            <a:srgbClr val="F6F0E4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Usuarios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Las personas o aplicaciones que interactúan con la base de datos.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25166"/>
            <a:ext cx="73428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Modelo de datos relacional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52644" y="2352794"/>
            <a:ext cx="27742" cy="4551640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838748"/>
            <a:ext cx="777597" cy="27742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60270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9" name="Text 6"/>
          <p:cNvSpPr/>
          <p:nvPr/>
        </p:nvSpPr>
        <p:spPr>
          <a:xfrm>
            <a:off x="1088291" y="2644378"/>
            <a:ext cx="15632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5749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Tablas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055382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Los datos se organizan en tablas con filas (registros) y columnas (campos).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318933"/>
            <a:ext cx="777597" cy="27742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08289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4" name="Text 11"/>
          <p:cNvSpPr/>
          <p:nvPr/>
        </p:nvSpPr>
        <p:spPr>
          <a:xfrm>
            <a:off x="1073765" y="4124563"/>
            <a:ext cx="1853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055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Relaciones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35567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Las tablas se relacionan entre sí a través de campos clave compartidos.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5799118"/>
            <a:ext cx="777597" cy="27742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56307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F0E4"/>
          </a:solidFill>
          <a:ln/>
        </p:spPr>
      </p:sp>
      <p:sp>
        <p:nvSpPr>
          <p:cNvPr id="19" name="Text 16"/>
          <p:cNvSpPr/>
          <p:nvPr/>
        </p:nvSpPr>
        <p:spPr>
          <a:xfrm>
            <a:off x="1072694" y="5604748"/>
            <a:ext cx="1874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5353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Consultas SQL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015752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 utiliza el lenguaje SQL para interactuar con la base de datos y extraer información.</a:t>
            </a:r>
            <a:endParaRPr lang="en-US" sz="1750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16493"/>
            <a:ext cx="687955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Lenguaje de consulta SQL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555206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33280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SELECT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813221"/>
            <a:ext cx="2388632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Obtener datos de la base de datos.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1" y="3555206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33280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INSERT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813221"/>
            <a:ext cx="2388632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Agregar nuevos datos a la base de datos.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3555206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332803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UPDATE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813221"/>
            <a:ext cx="238863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Modificar datos existentes en la base de datos.</a:t>
            </a:r>
            <a:endParaRPr lang="en-US" sz="17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3555206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332803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DELETE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813221"/>
            <a:ext cx="238875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Eliminar datos de la base de datos.</a:t>
            </a:r>
            <a:endParaRPr lang="en-US" sz="1750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34760"/>
            <a:ext cx="799147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Gestión de datos y seguridad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184559"/>
            <a:ext cx="33485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Respaldo y Recuperación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664976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Realizar copias de seguridad y poder restablecer los datos en caso de emergencia.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Control de Acceso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Implementar permisos y autorizaciones para asegurar la confidencialidad de los datos.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Integridad de Datos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Garantizar que los datos sean precisos, completos y consistentes a lo largo del tiempo.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97286"/>
            <a:ext cx="78076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Conclusión y próximos pasos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260163" y="3376851"/>
            <a:ext cx="482905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Conclusión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181" y="3376851"/>
            <a:ext cx="482905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Las bases de datos son herramientas fundamentales para gestionar información de manera eficiente y segura.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037993" y="4517469"/>
            <a:ext cx="10554414" cy="1614726"/>
          </a:xfrm>
          <a:prstGeom prst="rect">
            <a:avLst/>
          </a:prstGeom>
          <a:solidFill>
            <a:srgbClr val="F6F0E4"/>
          </a:solidFill>
          <a:ln/>
        </p:spPr>
      </p:sp>
      <p:sp>
        <p:nvSpPr>
          <p:cNvPr id="8" name="Text 6"/>
          <p:cNvSpPr/>
          <p:nvPr/>
        </p:nvSpPr>
        <p:spPr>
          <a:xfrm>
            <a:off x="2260163" y="4658320"/>
            <a:ext cx="482905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Próximos Pasos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4658320"/>
            <a:ext cx="482905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Explorar diferentes tipos de bases de datos y seleccionar la más adecuada para tus necesidades. Aprender SQL y otras tecnologías de gestión de datos.</a:t>
            </a:r>
            <a:endParaRPr lang="en-US" sz="1750" dirty="0"/>
          </a:p>
        </p:txBody>
      </p:sp>
      <p:pic>
        <p:nvPicPr>
          <p:cNvPr id="10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2024-06-13T15:37:18Z</dcterms:created>
  <dcterms:modified xsi:type="dcterms:W3CDTF">2024-06-13T15:37:18Z</dcterms:modified>
</cp:coreProperties>
</file>