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71EC56-4720-44B7-84C9-0F922D83D3A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100BB1C-1708-4941-8DD3-231B1E8CEF5E}">
      <dgm:prSet phldrT="[Text]"/>
      <dgm:spPr/>
      <dgm:t>
        <a:bodyPr/>
        <a:lstStyle/>
        <a:p>
          <a:r>
            <a:rPr lang="en-US" dirty="0"/>
            <a:t>Build images</a:t>
          </a:r>
        </a:p>
      </dgm:t>
    </dgm:pt>
    <dgm:pt modelId="{E7245061-0E5D-4D61-AA35-6CC075B05E7F}" type="parTrans" cxnId="{5E88F0D3-0D57-4C65-92F2-C974D7920273}">
      <dgm:prSet/>
      <dgm:spPr/>
      <dgm:t>
        <a:bodyPr/>
        <a:lstStyle/>
        <a:p>
          <a:endParaRPr lang="en-US"/>
        </a:p>
      </dgm:t>
    </dgm:pt>
    <dgm:pt modelId="{C091EBF1-01D8-4E1B-BF1C-97C4160A71D0}" type="sibTrans" cxnId="{5E88F0D3-0D57-4C65-92F2-C974D7920273}">
      <dgm:prSet/>
      <dgm:spPr/>
      <dgm:t>
        <a:bodyPr/>
        <a:lstStyle/>
        <a:p>
          <a:endParaRPr lang="en-US"/>
        </a:p>
      </dgm:t>
    </dgm:pt>
    <dgm:pt modelId="{0E3E498B-FEE3-417B-8EB9-8B8318661D3D}">
      <dgm:prSet phldrT="[Text]"/>
      <dgm:spPr/>
      <dgm:t>
        <a:bodyPr/>
        <a:lstStyle/>
        <a:p>
          <a:r>
            <a:rPr lang="en-US" dirty="0"/>
            <a:t>Push into image repo</a:t>
          </a:r>
        </a:p>
      </dgm:t>
    </dgm:pt>
    <dgm:pt modelId="{62D166E0-827B-4715-9ECD-91E35BA07FEA}" type="parTrans" cxnId="{BFF6F4D9-422C-42F0-BCBD-449D45BA38C1}">
      <dgm:prSet/>
      <dgm:spPr/>
      <dgm:t>
        <a:bodyPr/>
        <a:lstStyle/>
        <a:p>
          <a:endParaRPr lang="en-US"/>
        </a:p>
      </dgm:t>
    </dgm:pt>
    <dgm:pt modelId="{819B96B5-B64F-4E8C-9BCE-3B20B3D16F4A}" type="sibTrans" cxnId="{BFF6F4D9-422C-42F0-BCBD-449D45BA38C1}">
      <dgm:prSet/>
      <dgm:spPr/>
      <dgm:t>
        <a:bodyPr/>
        <a:lstStyle/>
        <a:p>
          <a:endParaRPr lang="en-US"/>
        </a:p>
      </dgm:t>
    </dgm:pt>
    <dgm:pt modelId="{4A4F6799-61C6-4141-A60C-22C72F0F7DE8}">
      <dgm:prSet phldrT="[Text]"/>
      <dgm:spPr/>
      <dgm:t>
        <a:bodyPr/>
        <a:lstStyle/>
        <a:p>
          <a:r>
            <a:rPr lang="en-US" dirty="0"/>
            <a:t>Run container (from repo)</a:t>
          </a:r>
        </a:p>
      </dgm:t>
    </dgm:pt>
    <dgm:pt modelId="{EF1BEDBE-EDDC-4E76-B35A-8B2D6D10FA2A}" type="parTrans" cxnId="{741B1E4E-FC42-40AA-8C42-37F005EB35D5}">
      <dgm:prSet/>
      <dgm:spPr/>
      <dgm:t>
        <a:bodyPr/>
        <a:lstStyle/>
        <a:p>
          <a:endParaRPr lang="en-US"/>
        </a:p>
      </dgm:t>
    </dgm:pt>
    <dgm:pt modelId="{D9724287-B48F-4577-BD94-1D85C550DEDF}" type="sibTrans" cxnId="{741B1E4E-FC42-40AA-8C42-37F005EB35D5}">
      <dgm:prSet/>
      <dgm:spPr/>
      <dgm:t>
        <a:bodyPr/>
        <a:lstStyle/>
        <a:p>
          <a:endParaRPr lang="en-US"/>
        </a:p>
      </dgm:t>
    </dgm:pt>
    <dgm:pt modelId="{C33B6F79-85DD-4CA4-8F16-787E387F2041}" type="pres">
      <dgm:prSet presAssocID="{9B71EC56-4720-44B7-84C9-0F922D83D3A9}" presName="Name0" presStyleCnt="0">
        <dgm:presLayoutVars>
          <dgm:dir/>
          <dgm:resizeHandles val="exact"/>
        </dgm:presLayoutVars>
      </dgm:prSet>
      <dgm:spPr/>
    </dgm:pt>
    <dgm:pt modelId="{E7407B6D-0C27-4BFC-8C6F-8F149FB2F343}" type="pres">
      <dgm:prSet presAssocID="{D100BB1C-1708-4941-8DD3-231B1E8CEF5E}" presName="node" presStyleLbl="node1" presStyleIdx="0" presStyleCnt="3">
        <dgm:presLayoutVars>
          <dgm:bulletEnabled val="1"/>
        </dgm:presLayoutVars>
      </dgm:prSet>
      <dgm:spPr/>
    </dgm:pt>
    <dgm:pt modelId="{5B4F5853-CCD7-4D55-9E07-BBFD7236041C}" type="pres">
      <dgm:prSet presAssocID="{C091EBF1-01D8-4E1B-BF1C-97C4160A71D0}" presName="sibTrans" presStyleLbl="sibTrans2D1" presStyleIdx="0" presStyleCnt="2"/>
      <dgm:spPr/>
    </dgm:pt>
    <dgm:pt modelId="{CD7256EF-C463-4FC6-AA7D-FA65A8918F7B}" type="pres">
      <dgm:prSet presAssocID="{C091EBF1-01D8-4E1B-BF1C-97C4160A71D0}" presName="connectorText" presStyleLbl="sibTrans2D1" presStyleIdx="0" presStyleCnt="2"/>
      <dgm:spPr/>
    </dgm:pt>
    <dgm:pt modelId="{C6872888-E6B8-4D6A-8070-ACE2392B7A29}" type="pres">
      <dgm:prSet presAssocID="{0E3E498B-FEE3-417B-8EB9-8B8318661D3D}" presName="node" presStyleLbl="node1" presStyleIdx="1" presStyleCnt="3">
        <dgm:presLayoutVars>
          <dgm:bulletEnabled val="1"/>
        </dgm:presLayoutVars>
      </dgm:prSet>
      <dgm:spPr/>
    </dgm:pt>
    <dgm:pt modelId="{BBAEDD4C-FD49-473D-B1D9-15F54151F655}" type="pres">
      <dgm:prSet presAssocID="{819B96B5-B64F-4E8C-9BCE-3B20B3D16F4A}" presName="sibTrans" presStyleLbl="sibTrans2D1" presStyleIdx="1" presStyleCnt="2"/>
      <dgm:spPr/>
    </dgm:pt>
    <dgm:pt modelId="{E409753E-D856-4FF7-A8A7-08C9FB1A05A2}" type="pres">
      <dgm:prSet presAssocID="{819B96B5-B64F-4E8C-9BCE-3B20B3D16F4A}" presName="connectorText" presStyleLbl="sibTrans2D1" presStyleIdx="1" presStyleCnt="2"/>
      <dgm:spPr/>
    </dgm:pt>
    <dgm:pt modelId="{55A7AD11-494B-4C2A-BF26-C2747E28F90E}" type="pres">
      <dgm:prSet presAssocID="{4A4F6799-61C6-4141-A60C-22C72F0F7DE8}" presName="node" presStyleLbl="node1" presStyleIdx="2" presStyleCnt="3">
        <dgm:presLayoutVars>
          <dgm:bulletEnabled val="1"/>
        </dgm:presLayoutVars>
      </dgm:prSet>
      <dgm:spPr/>
    </dgm:pt>
  </dgm:ptLst>
  <dgm:cxnLst>
    <dgm:cxn modelId="{8676993D-BCE1-495C-AC10-DBFFF6B89626}" type="presOf" srcId="{0E3E498B-FEE3-417B-8EB9-8B8318661D3D}" destId="{C6872888-E6B8-4D6A-8070-ACE2392B7A29}" srcOrd="0" destOrd="0" presId="urn:microsoft.com/office/officeart/2005/8/layout/process1"/>
    <dgm:cxn modelId="{B1DE715F-BDBC-430B-B72E-0C74DDF8A195}" type="presOf" srcId="{C091EBF1-01D8-4E1B-BF1C-97C4160A71D0}" destId="{CD7256EF-C463-4FC6-AA7D-FA65A8918F7B}" srcOrd="1" destOrd="0" presId="urn:microsoft.com/office/officeart/2005/8/layout/process1"/>
    <dgm:cxn modelId="{1607C646-452F-4AA8-9516-CC5E80A11F03}" type="presOf" srcId="{819B96B5-B64F-4E8C-9BCE-3B20B3D16F4A}" destId="{BBAEDD4C-FD49-473D-B1D9-15F54151F655}" srcOrd="0" destOrd="0" presId="urn:microsoft.com/office/officeart/2005/8/layout/process1"/>
    <dgm:cxn modelId="{83179D48-FA08-41D7-A5DB-8685ADBB26E7}" type="presOf" srcId="{4A4F6799-61C6-4141-A60C-22C72F0F7DE8}" destId="{55A7AD11-494B-4C2A-BF26-C2747E28F90E}" srcOrd="0" destOrd="0" presId="urn:microsoft.com/office/officeart/2005/8/layout/process1"/>
    <dgm:cxn modelId="{741B1E4E-FC42-40AA-8C42-37F005EB35D5}" srcId="{9B71EC56-4720-44B7-84C9-0F922D83D3A9}" destId="{4A4F6799-61C6-4141-A60C-22C72F0F7DE8}" srcOrd="2" destOrd="0" parTransId="{EF1BEDBE-EDDC-4E76-B35A-8B2D6D10FA2A}" sibTransId="{D9724287-B48F-4577-BD94-1D85C550DEDF}"/>
    <dgm:cxn modelId="{D7FBEA92-6494-428C-8688-14F59885260A}" type="presOf" srcId="{819B96B5-B64F-4E8C-9BCE-3B20B3D16F4A}" destId="{E409753E-D856-4FF7-A8A7-08C9FB1A05A2}" srcOrd="1" destOrd="0" presId="urn:microsoft.com/office/officeart/2005/8/layout/process1"/>
    <dgm:cxn modelId="{FEDE2CC1-5271-4184-83D5-9D36BEA01AF5}" type="presOf" srcId="{C091EBF1-01D8-4E1B-BF1C-97C4160A71D0}" destId="{5B4F5853-CCD7-4D55-9E07-BBFD7236041C}" srcOrd="0" destOrd="0" presId="urn:microsoft.com/office/officeart/2005/8/layout/process1"/>
    <dgm:cxn modelId="{87915ECA-D4E2-45A3-8BA6-C2165AE882E2}" type="presOf" srcId="{D100BB1C-1708-4941-8DD3-231B1E8CEF5E}" destId="{E7407B6D-0C27-4BFC-8C6F-8F149FB2F343}" srcOrd="0" destOrd="0" presId="urn:microsoft.com/office/officeart/2005/8/layout/process1"/>
    <dgm:cxn modelId="{5E88F0D3-0D57-4C65-92F2-C974D7920273}" srcId="{9B71EC56-4720-44B7-84C9-0F922D83D3A9}" destId="{D100BB1C-1708-4941-8DD3-231B1E8CEF5E}" srcOrd="0" destOrd="0" parTransId="{E7245061-0E5D-4D61-AA35-6CC075B05E7F}" sibTransId="{C091EBF1-01D8-4E1B-BF1C-97C4160A71D0}"/>
    <dgm:cxn modelId="{BFF6F4D9-422C-42F0-BCBD-449D45BA38C1}" srcId="{9B71EC56-4720-44B7-84C9-0F922D83D3A9}" destId="{0E3E498B-FEE3-417B-8EB9-8B8318661D3D}" srcOrd="1" destOrd="0" parTransId="{62D166E0-827B-4715-9ECD-91E35BA07FEA}" sibTransId="{819B96B5-B64F-4E8C-9BCE-3B20B3D16F4A}"/>
    <dgm:cxn modelId="{9A7267F8-947F-4E19-8687-F3E986B2E28B}" type="presOf" srcId="{9B71EC56-4720-44B7-84C9-0F922D83D3A9}" destId="{C33B6F79-85DD-4CA4-8F16-787E387F2041}" srcOrd="0" destOrd="0" presId="urn:microsoft.com/office/officeart/2005/8/layout/process1"/>
    <dgm:cxn modelId="{FC379963-1A06-4B20-976E-169E7D37BEEE}" type="presParOf" srcId="{C33B6F79-85DD-4CA4-8F16-787E387F2041}" destId="{E7407B6D-0C27-4BFC-8C6F-8F149FB2F343}" srcOrd="0" destOrd="0" presId="urn:microsoft.com/office/officeart/2005/8/layout/process1"/>
    <dgm:cxn modelId="{58B516A2-FAA9-4F8C-8899-DE79073B83E3}" type="presParOf" srcId="{C33B6F79-85DD-4CA4-8F16-787E387F2041}" destId="{5B4F5853-CCD7-4D55-9E07-BBFD7236041C}" srcOrd="1" destOrd="0" presId="urn:microsoft.com/office/officeart/2005/8/layout/process1"/>
    <dgm:cxn modelId="{3EFA952D-E92F-4D1A-8CAB-3DF5E35ABFD4}" type="presParOf" srcId="{5B4F5853-CCD7-4D55-9E07-BBFD7236041C}" destId="{CD7256EF-C463-4FC6-AA7D-FA65A8918F7B}" srcOrd="0" destOrd="0" presId="urn:microsoft.com/office/officeart/2005/8/layout/process1"/>
    <dgm:cxn modelId="{4DB4E3BE-BE27-4EDB-8ACE-7FC61C2BC492}" type="presParOf" srcId="{C33B6F79-85DD-4CA4-8F16-787E387F2041}" destId="{C6872888-E6B8-4D6A-8070-ACE2392B7A29}" srcOrd="2" destOrd="0" presId="urn:microsoft.com/office/officeart/2005/8/layout/process1"/>
    <dgm:cxn modelId="{C796F859-68DD-4100-9581-79A9C7D1E712}" type="presParOf" srcId="{C33B6F79-85DD-4CA4-8F16-787E387F2041}" destId="{BBAEDD4C-FD49-473D-B1D9-15F54151F655}" srcOrd="3" destOrd="0" presId="urn:microsoft.com/office/officeart/2005/8/layout/process1"/>
    <dgm:cxn modelId="{8003FABB-B19A-497F-9235-692C02FD6062}" type="presParOf" srcId="{BBAEDD4C-FD49-473D-B1D9-15F54151F655}" destId="{E409753E-D856-4FF7-A8A7-08C9FB1A05A2}" srcOrd="0" destOrd="0" presId="urn:microsoft.com/office/officeart/2005/8/layout/process1"/>
    <dgm:cxn modelId="{3F269588-5F7B-46E6-A905-2ADF22189890}" type="presParOf" srcId="{C33B6F79-85DD-4CA4-8F16-787E387F2041}" destId="{55A7AD11-494B-4C2A-BF26-C2747E28F90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EB3BFA-6EC9-4BCE-A661-08D1928E098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A79F510-7C02-477D-A075-4D56E1613AF5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dirty="0"/>
            <a:t>- Docker supports OCI Standard</a:t>
          </a:r>
          <a:br>
            <a:rPr lang="en-US" dirty="0"/>
          </a:br>
          <a:r>
            <a:rPr lang="en-US" dirty="0"/>
            <a:t>- Kubernetes uses different container runtime</a:t>
          </a:r>
        </a:p>
      </dgm:t>
    </dgm:pt>
    <dgm:pt modelId="{2FBD3AC1-9AF8-4A6A-856A-727985B076CF}" type="parTrans" cxnId="{62FA8E82-7CE8-44E6-8B99-29A3594B6FBB}">
      <dgm:prSet/>
      <dgm:spPr/>
      <dgm:t>
        <a:bodyPr/>
        <a:lstStyle/>
        <a:p>
          <a:endParaRPr lang="en-US"/>
        </a:p>
      </dgm:t>
    </dgm:pt>
    <dgm:pt modelId="{7A8F92AA-67A1-422A-8EE7-133BDED9B748}" type="sibTrans" cxnId="{62FA8E82-7CE8-44E6-8B99-29A3594B6FBB}">
      <dgm:prSet/>
      <dgm:spPr/>
      <dgm:t>
        <a:bodyPr/>
        <a:lstStyle/>
        <a:p>
          <a:endParaRPr lang="en-US"/>
        </a:p>
      </dgm:t>
    </dgm:pt>
    <dgm:pt modelId="{0557F73D-417C-40C9-97D3-91BD96C9B0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Demo</a:t>
          </a:r>
        </a:p>
      </dgm:t>
    </dgm:pt>
    <dgm:pt modelId="{93FE0FD3-799F-4EB9-A0DA-961464109F59}" type="parTrans" cxnId="{00F10BCB-E96A-46F9-B72F-B7CC19188428}">
      <dgm:prSet/>
      <dgm:spPr/>
      <dgm:t>
        <a:bodyPr/>
        <a:lstStyle/>
        <a:p>
          <a:endParaRPr lang="en-US"/>
        </a:p>
      </dgm:t>
    </dgm:pt>
    <dgm:pt modelId="{BA13F336-25E5-4E32-BC0E-26E74B24957D}" type="sibTrans" cxnId="{00F10BCB-E96A-46F9-B72F-B7CC19188428}">
      <dgm:prSet/>
      <dgm:spPr/>
      <dgm:t>
        <a:bodyPr/>
        <a:lstStyle/>
        <a:p>
          <a:endParaRPr lang="en-US"/>
        </a:p>
      </dgm:t>
    </dgm:pt>
    <dgm:pt modelId="{CFA1BE30-752B-4ED1-9682-5F0DE36D6D9C}" type="pres">
      <dgm:prSet presAssocID="{39EB3BFA-6EC9-4BCE-A661-08D1928E098D}" presName="root" presStyleCnt="0">
        <dgm:presLayoutVars>
          <dgm:dir/>
          <dgm:resizeHandles val="exact"/>
        </dgm:presLayoutVars>
      </dgm:prSet>
      <dgm:spPr/>
    </dgm:pt>
    <dgm:pt modelId="{BF055F4A-ED1A-4FD3-BA99-10C84E15A5C9}" type="pres">
      <dgm:prSet presAssocID="{6A79F510-7C02-477D-A075-4D56E1613AF5}" presName="compNode" presStyleCnt="0"/>
      <dgm:spPr/>
    </dgm:pt>
    <dgm:pt modelId="{BF8245C2-5E2D-4DBB-849F-53E6FC7B8D1B}" type="pres">
      <dgm:prSet presAssocID="{6A79F510-7C02-477D-A075-4D56E1613AF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F9AF1796-0164-474B-9FED-136A4CCB5493}" type="pres">
      <dgm:prSet presAssocID="{6A79F510-7C02-477D-A075-4D56E1613AF5}" presName="spaceRect" presStyleCnt="0"/>
      <dgm:spPr/>
    </dgm:pt>
    <dgm:pt modelId="{7A7E39BC-A6AB-4E76-AD61-A98D22695260}" type="pres">
      <dgm:prSet presAssocID="{6A79F510-7C02-477D-A075-4D56E1613AF5}" presName="textRect" presStyleLbl="revTx" presStyleIdx="0" presStyleCnt="2" custScaleX="113867" custScaleY="210415">
        <dgm:presLayoutVars>
          <dgm:chMax val="1"/>
          <dgm:chPref val="1"/>
        </dgm:presLayoutVars>
      </dgm:prSet>
      <dgm:spPr/>
    </dgm:pt>
    <dgm:pt modelId="{4CC7176F-B681-4819-A32D-FF7B4C093A11}" type="pres">
      <dgm:prSet presAssocID="{7A8F92AA-67A1-422A-8EE7-133BDED9B748}" presName="sibTrans" presStyleCnt="0"/>
      <dgm:spPr/>
    </dgm:pt>
    <dgm:pt modelId="{890CA4DB-A3E0-4A17-860F-4061CFE2CB65}" type="pres">
      <dgm:prSet presAssocID="{0557F73D-417C-40C9-97D3-91BD96C9B0CD}" presName="compNode" presStyleCnt="0"/>
      <dgm:spPr/>
    </dgm:pt>
    <dgm:pt modelId="{CBFD29D4-A2B4-4C25-B7E6-7B5D0F69D3EF}" type="pres">
      <dgm:prSet presAssocID="{0557F73D-417C-40C9-97D3-91BD96C9B0C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EEDEFEB5-E185-4FC0-B9DB-C764F1FE5302}" type="pres">
      <dgm:prSet presAssocID="{0557F73D-417C-40C9-97D3-91BD96C9B0CD}" presName="spaceRect" presStyleCnt="0"/>
      <dgm:spPr/>
    </dgm:pt>
    <dgm:pt modelId="{8D849BA0-BC4B-4D3B-A81E-49F030CA18B9}" type="pres">
      <dgm:prSet presAssocID="{0557F73D-417C-40C9-97D3-91BD96C9B0C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B6B7669-BFE2-41E9-855C-5FB164FEBE17}" type="presOf" srcId="{39EB3BFA-6EC9-4BCE-A661-08D1928E098D}" destId="{CFA1BE30-752B-4ED1-9682-5F0DE36D6D9C}" srcOrd="0" destOrd="0" presId="urn:microsoft.com/office/officeart/2018/2/layout/IconLabelList"/>
    <dgm:cxn modelId="{62FA8E82-7CE8-44E6-8B99-29A3594B6FBB}" srcId="{39EB3BFA-6EC9-4BCE-A661-08D1928E098D}" destId="{6A79F510-7C02-477D-A075-4D56E1613AF5}" srcOrd="0" destOrd="0" parTransId="{2FBD3AC1-9AF8-4A6A-856A-727985B076CF}" sibTransId="{7A8F92AA-67A1-422A-8EE7-133BDED9B748}"/>
    <dgm:cxn modelId="{B00C6885-3EB9-497E-985F-B6CCFC3D7C95}" type="presOf" srcId="{0557F73D-417C-40C9-97D3-91BD96C9B0CD}" destId="{8D849BA0-BC4B-4D3B-A81E-49F030CA18B9}" srcOrd="0" destOrd="0" presId="urn:microsoft.com/office/officeart/2018/2/layout/IconLabelList"/>
    <dgm:cxn modelId="{00F10BCB-E96A-46F9-B72F-B7CC19188428}" srcId="{39EB3BFA-6EC9-4BCE-A661-08D1928E098D}" destId="{0557F73D-417C-40C9-97D3-91BD96C9B0CD}" srcOrd="1" destOrd="0" parTransId="{93FE0FD3-799F-4EB9-A0DA-961464109F59}" sibTransId="{BA13F336-25E5-4E32-BC0E-26E74B24957D}"/>
    <dgm:cxn modelId="{F9692DCF-A5AC-469F-9EC0-0091F0FA8DD6}" type="presOf" srcId="{6A79F510-7C02-477D-A075-4D56E1613AF5}" destId="{7A7E39BC-A6AB-4E76-AD61-A98D22695260}" srcOrd="0" destOrd="0" presId="urn:microsoft.com/office/officeart/2018/2/layout/IconLabelList"/>
    <dgm:cxn modelId="{8EF3A90B-B216-490E-9A8B-B69098285D67}" type="presParOf" srcId="{CFA1BE30-752B-4ED1-9682-5F0DE36D6D9C}" destId="{BF055F4A-ED1A-4FD3-BA99-10C84E15A5C9}" srcOrd="0" destOrd="0" presId="urn:microsoft.com/office/officeart/2018/2/layout/IconLabelList"/>
    <dgm:cxn modelId="{40FD146A-19A8-4C2F-BDD4-AC3402919C75}" type="presParOf" srcId="{BF055F4A-ED1A-4FD3-BA99-10C84E15A5C9}" destId="{BF8245C2-5E2D-4DBB-849F-53E6FC7B8D1B}" srcOrd="0" destOrd="0" presId="urn:microsoft.com/office/officeart/2018/2/layout/IconLabelList"/>
    <dgm:cxn modelId="{0168E05D-32B4-45C3-9AFF-F1F30BF2906A}" type="presParOf" srcId="{BF055F4A-ED1A-4FD3-BA99-10C84E15A5C9}" destId="{F9AF1796-0164-474B-9FED-136A4CCB5493}" srcOrd="1" destOrd="0" presId="urn:microsoft.com/office/officeart/2018/2/layout/IconLabelList"/>
    <dgm:cxn modelId="{B2411BFF-1D3A-4062-802C-54996C74AB31}" type="presParOf" srcId="{BF055F4A-ED1A-4FD3-BA99-10C84E15A5C9}" destId="{7A7E39BC-A6AB-4E76-AD61-A98D22695260}" srcOrd="2" destOrd="0" presId="urn:microsoft.com/office/officeart/2018/2/layout/IconLabelList"/>
    <dgm:cxn modelId="{EE9B1C88-24C2-460D-B1AB-8C730527546B}" type="presParOf" srcId="{CFA1BE30-752B-4ED1-9682-5F0DE36D6D9C}" destId="{4CC7176F-B681-4819-A32D-FF7B4C093A11}" srcOrd="1" destOrd="0" presId="urn:microsoft.com/office/officeart/2018/2/layout/IconLabelList"/>
    <dgm:cxn modelId="{A297DDCC-09E0-4F7D-A9A2-A68F1B10F048}" type="presParOf" srcId="{CFA1BE30-752B-4ED1-9682-5F0DE36D6D9C}" destId="{890CA4DB-A3E0-4A17-860F-4061CFE2CB65}" srcOrd="2" destOrd="0" presId="urn:microsoft.com/office/officeart/2018/2/layout/IconLabelList"/>
    <dgm:cxn modelId="{E04C6416-2396-4FAF-93B1-A3FBD05703B2}" type="presParOf" srcId="{890CA4DB-A3E0-4A17-860F-4061CFE2CB65}" destId="{CBFD29D4-A2B4-4C25-B7E6-7B5D0F69D3EF}" srcOrd="0" destOrd="0" presId="urn:microsoft.com/office/officeart/2018/2/layout/IconLabelList"/>
    <dgm:cxn modelId="{97D0BF19-346F-4B94-AF56-54B2C9FA7F56}" type="presParOf" srcId="{890CA4DB-A3E0-4A17-860F-4061CFE2CB65}" destId="{EEDEFEB5-E185-4FC0-B9DB-C764F1FE5302}" srcOrd="1" destOrd="0" presId="urn:microsoft.com/office/officeart/2018/2/layout/IconLabelList"/>
    <dgm:cxn modelId="{AB565F33-9E74-4A3D-97A3-AE22730A535F}" type="presParOf" srcId="{890CA4DB-A3E0-4A17-860F-4061CFE2CB65}" destId="{8D849BA0-BC4B-4D3B-A81E-49F030CA18B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407B6D-0C27-4BFC-8C6F-8F149FB2F343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Build images</a:t>
          </a:r>
        </a:p>
      </dsp:txBody>
      <dsp:txXfrm>
        <a:off x="57787" y="1395494"/>
        <a:ext cx="2665308" cy="1560349"/>
      </dsp:txXfrm>
    </dsp:sp>
    <dsp:sp modelId="{5B4F5853-CCD7-4D55-9E07-BBFD7236041C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3047880" y="1970146"/>
        <a:ext cx="409940" cy="411044"/>
      </dsp:txXfrm>
    </dsp:sp>
    <dsp:sp modelId="{C6872888-E6B8-4D6A-8070-ACE2392B7A29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Push into image repo</a:t>
          </a:r>
        </a:p>
      </dsp:txBody>
      <dsp:txXfrm>
        <a:off x="3925145" y="1395494"/>
        <a:ext cx="2665308" cy="1560349"/>
      </dsp:txXfrm>
    </dsp:sp>
    <dsp:sp modelId="{BBAEDD4C-FD49-473D-B1D9-15F54151F655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6915239" y="1970146"/>
        <a:ext cx="409940" cy="411044"/>
      </dsp:txXfrm>
    </dsp:sp>
    <dsp:sp modelId="{55A7AD11-494B-4C2A-BF26-C2747E28F90E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Run container (from repo)</a:t>
          </a:r>
        </a:p>
      </dsp:txBody>
      <dsp:txXfrm>
        <a:off x="7792503" y="1395494"/>
        <a:ext cx="2665308" cy="15603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45C2-5E2D-4DBB-849F-53E6FC7B8D1B}">
      <dsp:nvSpPr>
        <dsp:cNvPr id="0" name=""/>
        <dsp:cNvSpPr/>
      </dsp:nvSpPr>
      <dsp:spPr>
        <a:xfrm>
          <a:off x="1953914" y="33054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E39BC-A6AB-4E76-AD61-A98D22695260}">
      <dsp:nvSpPr>
        <dsp:cNvPr id="0" name=""/>
        <dsp:cNvSpPr/>
      </dsp:nvSpPr>
      <dsp:spPr>
        <a:xfrm>
          <a:off x="466387" y="2347269"/>
          <a:ext cx="4919054" cy="151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- Docker supports OCI Standard</a:t>
          </a:r>
          <a:br>
            <a:rPr lang="en-US" sz="2800" kern="1200" dirty="0"/>
          </a:br>
          <a:r>
            <a:rPr lang="en-US" sz="2800" kern="1200" dirty="0"/>
            <a:t>- Kubernetes uses different container runtime</a:t>
          </a:r>
        </a:p>
      </dsp:txBody>
      <dsp:txXfrm>
        <a:off x="466387" y="2347269"/>
        <a:ext cx="4919054" cy="1514988"/>
      </dsp:txXfrm>
    </dsp:sp>
    <dsp:sp modelId="{CBFD29D4-A2B4-4C25-B7E6-7B5D0F69D3EF}">
      <dsp:nvSpPr>
        <dsp:cNvPr id="0" name=""/>
        <dsp:cNvSpPr/>
      </dsp:nvSpPr>
      <dsp:spPr>
        <a:xfrm>
          <a:off x="7329441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49BA0-BC4B-4D3B-A81E-49F030CA18B9}">
      <dsp:nvSpPr>
        <dsp:cNvPr id="0" name=""/>
        <dsp:cNvSpPr/>
      </dsp:nvSpPr>
      <dsp:spPr>
        <a:xfrm>
          <a:off x="6141441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Demo</a:t>
          </a:r>
        </a:p>
      </dsp:txBody>
      <dsp:txXfrm>
        <a:off x="6141441" y="2943510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94F6-C170-4482-9249-6941F363C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D0E49-C1C0-4496-B8C5-76C3514D3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F0CC5-477B-42B5-B0A5-B675D80C0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94E0-86BF-4E12-980A-B36C99D448D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D1950-361D-4D99-BA1C-87EC3BE3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E646E-44A1-453D-AFF1-47DD5692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7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3241D-82CA-467E-8F22-C8EEB217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11DE0-2922-44DF-B5B5-EEDA2AC9C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E9556-44B4-4F7E-B182-8A92C3F0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94E0-86BF-4E12-980A-B36C99D448D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28F11-1A33-4AC6-8291-A5469144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72117-D676-40C0-90B8-3011F122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9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EFA721-B671-49F9-B6DB-B048BB758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477BB-CFAE-4AC0-A292-FCE7427B4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53B92-C4DE-4C0E-A3D0-F1AE64188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94E0-86BF-4E12-980A-B36C99D448D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349F9-9D4D-4CBD-983E-7BE80CED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26DA6-0455-4A89-BF80-92DD4518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9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A064B-94F4-4B85-8FED-495A3C74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BCB28-A17A-4B12-9E92-6FEDF220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FABB2-E6DA-46E9-ACE1-1BB32A08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94E0-86BF-4E12-980A-B36C99D448D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F3DFA-D546-423E-87DD-50026AFF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1DFD6-94E7-4F05-8CE3-BB12D4007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5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3250-15B1-4F38-B9DE-3C4B204C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FFC18-5608-4621-B5AF-EE0D407FC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F3368-7F54-467E-8F4A-11D46985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94E0-86BF-4E12-980A-B36C99D448D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8C4FC-21B3-4016-9929-22F23A99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AEC27-1A94-4E76-8549-9DA7C69A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7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66606-31C8-4952-8AC9-82913252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D4154-F2EC-4AE7-9961-7DF03B90B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8F88E-F1EF-4F2F-8260-2B81C7A0C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2C6ED-9E5A-4F14-99E9-294DE620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94E0-86BF-4E12-980A-B36C99D448D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021FC-7DC1-4B7A-8F9B-9F8CC8A6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065E2-E8BE-4F0D-A3AE-BBED58AB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9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04464-C4D4-418A-A72D-5D8BF1989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B3FD2-29FD-4E02-8665-4DFB2168B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4573B-D379-4978-8700-EC3F820DC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7BE29E-2BB0-4045-93D4-3EE299BB9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A19E5-B4B1-428B-BA2A-E4FDD7041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A278B2-0E7B-4D53-8620-94941EA14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94E0-86BF-4E12-980A-B36C99D448D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CF3019-DF7C-4E7F-9A59-36C45A57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32E775-65B4-44D9-B95D-C5C3EE487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9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40B48-AA51-419B-A981-50BF664C2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55FED9-23CC-4A99-A346-7661BCF0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94E0-86BF-4E12-980A-B36C99D448D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A8D05-236E-4E9E-A245-67CA36C3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4418E-D287-48A4-ABE5-F06CB79A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9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972653-1333-4593-B02B-8C9B8CA5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94E0-86BF-4E12-980A-B36C99D448D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529761-D3DA-41B3-AB93-48AF6A019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EDA2E-1B94-41B5-A3E1-9E5E1527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1073-DEDB-45A4-8E25-1C58BE9C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DF8D2-2833-4F56-90F1-1B3150178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F5674-50D7-484B-A5C4-00699EA93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FBD42-3D30-4375-B798-AD13100D2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94E0-86BF-4E12-980A-B36C99D448D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E3224-6B72-4737-A260-53C77311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CE70B-D1E3-4A8A-8D1B-50300DF6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0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96CA-BBCE-4E7C-8338-DB4D72E1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184E0-86AA-4349-AD8D-B45B097FD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00289-FB6C-4EF0-BE1E-7B67E6714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32F87-F0BC-473A-8073-2414A24F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94E0-86BF-4E12-980A-B36C99D448D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DF4D7-9690-4EE4-BB5A-34584EBB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C4FBF-86D5-4C0B-ADF8-75AD5D3F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2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3B0B2B-2326-4EE0-9892-A0EC266CF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D53C1-BDA9-4160-AA78-745418758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144CB-7F1E-472E-AEA4-3B4BBB230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94E0-86BF-4E12-980A-B36C99D448D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A04B5-67FD-4B51-9D6A-039088243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BDCB8-6250-4B52-AB3C-AC1CCB2DA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1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1640-0FED-496F-B268-5EC5F4CF8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Introduction to Kubernetes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1A665-B0E5-4C0E-AA4F-A8D2920D6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Casimir Compaore</a:t>
            </a:r>
          </a:p>
          <a:p>
            <a:pPr algn="l"/>
            <a:r>
              <a:rPr lang="en-US"/>
              <a:t>Rina Ahmed</a:t>
            </a:r>
          </a:p>
          <a:p>
            <a:pPr algn="l"/>
            <a:r>
              <a:rPr lang="en-US"/>
              <a:t>SGIS - SG</a:t>
            </a:r>
          </a:p>
        </p:txBody>
      </p:sp>
    </p:spTree>
    <p:extLst>
      <p:ext uri="{BB962C8B-B14F-4D97-AF65-F5344CB8AC3E}">
        <p14:creationId xmlns:p14="http://schemas.microsoft.com/office/powerpoint/2010/main" val="301007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E50FF-5BB9-4992-B085-97AE6116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A9D081-F84F-4CD9-906C-155C8A46B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30316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8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59A2B8-35D0-43AF-8B42-20C41BA13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6" y="1444741"/>
            <a:ext cx="9357865" cy="1041901"/>
          </a:xfrm>
        </p:spPr>
        <p:txBody>
          <a:bodyPr>
            <a:normAutofit/>
          </a:bodyPr>
          <a:lstStyle/>
          <a:p>
            <a:r>
              <a:rPr lang="en-US" sz="4000"/>
              <a:t>Who are we?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0A4E95-C407-4732-AB7C-2DD7BEE6E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2656" y="2701427"/>
            <a:ext cx="4483324" cy="2699968"/>
          </a:xfrm>
        </p:spPr>
        <p:txBody>
          <a:bodyPr>
            <a:normAutofit/>
          </a:bodyPr>
          <a:lstStyle/>
          <a:p>
            <a:r>
              <a:rPr lang="en-US" sz="2000"/>
              <a:t>Casimir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1EBC1-011B-4C70-8A65-36F126AA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701427"/>
            <a:ext cx="4554501" cy="2699968"/>
          </a:xfrm>
        </p:spPr>
        <p:txBody>
          <a:bodyPr>
            <a:normAutofit/>
          </a:bodyPr>
          <a:lstStyle/>
          <a:p>
            <a:r>
              <a:rPr lang="en-US" sz="2000" dirty="0"/>
              <a:t>Rina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0945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1896B5-9C5C-4262-AF2A-E68BB342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Containers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A0CBD7-81A1-4C2E-BD82-C0B8FB8AF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9567"/>
            <a:ext cx="5119255" cy="4097395"/>
          </a:xfrm>
        </p:spPr>
        <p:txBody>
          <a:bodyPr/>
          <a:lstStyle/>
          <a:p>
            <a:r>
              <a:rPr lang="en-US" dirty="0"/>
              <a:t>Application decoupled from OS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App packaged with its dependencies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Requires Container Engine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AEF477-F0FB-4811-BDD5-E6C5B339B6CC}"/>
              </a:ext>
            </a:extLst>
          </p:cNvPr>
          <p:cNvSpPr/>
          <p:nvPr/>
        </p:nvSpPr>
        <p:spPr>
          <a:xfrm>
            <a:off x="6450676" y="5425440"/>
            <a:ext cx="4815315" cy="62473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32EEE1-3AAD-4CB6-80B1-70B0604E3BEA}"/>
              </a:ext>
            </a:extLst>
          </p:cNvPr>
          <p:cNvSpPr/>
          <p:nvPr/>
        </p:nvSpPr>
        <p:spPr>
          <a:xfrm>
            <a:off x="6450675" y="4676117"/>
            <a:ext cx="4837117" cy="62473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98D09C-67EB-4F96-BC00-8E3A15CF24BE}"/>
              </a:ext>
            </a:extLst>
          </p:cNvPr>
          <p:cNvSpPr/>
          <p:nvPr/>
        </p:nvSpPr>
        <p:spPr>
          <a:xfrm>
            <a:off x="6450675" y="3943131"/>
            <a:ext cx="4837117" cy="62473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Engine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F4CEE4-A16C-4E21-B63B-7F331503840D}"/>
              </a:ext>
            </a:extLst>
          </p:cNvPr>
          <p:cNvSpPr/>
          <p:nvPr/>
        </p:nvSpPr>
        <p:spPr>
          <a:xfrm>
            <a:off x="6450675" y="2063231"/>
            <a:ext cx="1528553" cy="1755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DC2F52-51D1-4DCB-98F5-799CEE318D2F}"/>
              </a:ext>
            </a:extLst>
          </p:cNvPr>
          <p:cNvSpPr/>
          <p:nvPr/>
        </p:nvSpPr>
        <p:spPr>
          <a:xfrm>
            <a:off x="9759239" y="2079568"/>
            <a:ext cx="1528553" cy="1755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427B0A-5F2C-4377-96D9-9983B3937136}"/>
              </a:ext>
            </a:extLst>
          </p:cNvPr>
          <p:cNvSpPr/>
          <p:nvPr/>
        </p:nvSpPr>
        <p:spPr>
          <a:xfrm>
            <a:off x="8104957" y="2079568"/>
            <a:ext cx="1528553" cy="1755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570400-3306-45C6-BFAC-376C13311E9E}"/>
              </a:ext>
            </a:extLst>
          </p:cNvPr>
          <p:cNvSpPr/>
          <p:nvPr/>
        </p:nvSpPr>
        <p:spPr>
          <a:xfrm>
            <a:off x="6749935" y="2258432"/>
            <a:ext cx="1008611" cy="4348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F77B22-BAE9-4BDD-ABF3-69D64751FD2A}"/>
              </a:ext>
            </a:extLst>
          </p:cNvPr>
          <p:cNvSpPr/>
          <p:nvPr/>
        </p:nvSpPr>
        <p:spPr>
          <a:xfrm>
            <a:off x="6749935" y="2879353"/>
            <a:ext cx="1008611" cy="4348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Bin, Lib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23A05E-3B70-4AD2-B2BA-53501E9C5246}"/>
              </a:ext>
            </a:extLst>
          </p:cNvPr>
          <p:cNvSpPr/>
          <p:nvPr/>
        </p:nvSpPr>
        <p:spPr>
          <a:xfrm>
            <a:off x="8372681" y="2258432"/>
            <a:ext cx="1008611" cy="4348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6C2DC4-4C4D-42B4-B6A4-58ECDBA11D71}"/>
              </a:ext>
            </a:extLst>
          </p:cNvPr>
          <p:cNvSpPr/>
          <p:nvPr/>
        </p:nvSpPr>
        <p:spPr>
          <a:xfrm>
            <a:off x="8372681" y="2879353"/>
            <a:ext cx="1008611" cy="4348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Bin, Lib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6108CB-C48D-4C75-8A3F-3374A2B70749}"/>
              </a:ext>
            </a:extLst>
          </p:cNvPr>
          <p:cNvSpPr/>
          <p:nvPr/>
        </p:nvSpPr>
        <p:spPr>
          <a:xfrm>
            <a:off x="10029685" y="2258432"/>
            <a:ext cx="1008611" cy="4348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7C75CE-F101-47B3-924C-CAD7D5905432}"/>
              </a:ext>
            </a:extLst>
          </p:cNvPr>
          <p:cNvSpPr/>
          <p:nvPr/>
        </p:nvSpPr>
        <p:spPr>
          <a:xfrm>
            <a:off x="10029685" y="2879353"/>
            <a:ext cx="1008611" cy="4348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Bin, Lib</a:t>
            </a:r>
          </a:p>
        </p:txBody>
      </p:sp>
    </p:spTree>
    <p:extLst>
      <p:ext uri="{BB962C8B-B14F-4D97-AF65-F5344CB8AC3E}">
        <p14:creationId xmlns:p14="http://schemas.microsoft.com/office/powerpoint/2010/main" val="276408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B5B7E-EF32-402A-9829-CA8EE791F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Containers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54E8F6-1F06-4C34-8CE6-7BFD080942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4875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2634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FB1D2-FDE0-4C5C-8042-D8370C4A2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Docker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8ED214-8F11-4DC1-AD69-D059E599B0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815195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4802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79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Introduction to Kubernetes</vt:lpstr>
      <vt:lpstr>Agenda</vt:lpstr>
      <vt:lpstr>Who are we?</vt:lpstr>
      <vt:lpstr>Containers</vt:lpstr>
      <vt:lpstr>Containers</vt:lpstr>
      <vt:lpstr>Docker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Kubernetes</dc:title>
  <dc:creator>Rina Ahmed</dc:creator>
  <cp:lastModifiedBy>Rina Ahmed</cp:lastModifiedBy>
  <cp:revision>2</cp:revision>
  <dcterms:created xsi:type="dcterms:W3CDTF">2021-11-11T19:52:10Z</dcterms:created>
  <dcterms:modified xsi:type="dcterms:W3CDTF">2021-11-15T15:24:41Z</dcterms:modified>
</cp:coreProperties>
</file>