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5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C63381-1433-4EC4-8B80-03F4EAC7243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6633F3-E20E-42CC-9B05-47E9780AE958}">
      <dgm:prSet/>
      <dgm:spPr/>
      <dgm:t>
        <a:bodyPr/>
        <a:lstStyle/>
        <a:p>
          <a:r>
            <a:rPr lang="en-US"/>
            <a:t>Containers</a:t>
          </a:r>
        </a:p>
      </dgm:t>
    </dgm:pt>
    <dgm:pt modelId="{DE23B90B-26E2-47AC-AD4B-03D1A24757DD}" type="parTrans" cxnId="{1B413DF9-8330-4ED0-B33D-A76FA8533F13}">
      <dgm:prSet/>
      <dgm:spPr/>
      <dgm:t>
        <a:bodyPr/>
        <a:lstStyle/>
        <a:p>
          <a:endParaRPr lang="en-US"/>
        </a:p>
      </dgm:t>
    </dgm:pt>
    <dgm:pt modelId="{D9C46918-7F83-41E0-9F05-E3E857F5DA0D}" type="sibTrans" cxnId="{1B413DF9-8330-4ED0-B33D-A76FA8533F13}">
      <dgm:prSet/>
      <dgm:spPr/>
      <dgm:t>
        <a:bodyPr/>
        <a:lstStyle/>
        <a:p>
          <a:endParaRPr lang="en-US"/>
        </a:p>
      </dgm:t>
    </dgm:pt>
    <dgm:pt modelId="{A3F9EB98-AD38-4742-B117-85392A9E16AF}">
      <dgm:prSet/>
      <dgm:spPr/>
      <dgm:t>
        <a:bodyPr/>
        <a:lstStyle/>
        <a:p>
          <a:r>
            <a:rPr lang="en-US" dirty="0"/>
            <a:t>Kubernetes</a:t>
          </a:r>
        </a:p>
      </dgm:t>
    </dgm:pt>
    <dgm:pt modelId="{939C9A3E-523D-4A21-82F9-4ACEDC030EB7}" type="parTrans" cxnId="{7882D9DF-4F7E-41A5-923D-98C4320C0D6B}">
      <dgm:prSet/>
      <dgm:spPr/>
      <dgm:t>
        <a:bodyPr/>
        <a:lstStyle/>
        <a:p>
          <a:endParaRPr lang="en-US"/>
        </a:p>
      </dgm:t>
    </dgm:pt>
    <dgm:pt modelId="{05D52B85-EB7B-41A2-B66F-9EE7B79EB3C5}" type="sibTrans" cxnId="{7882D9DF-4F7E-41A5-923D-98C4320C0D6B}">
      <dgm:prSet/>
      <dgm:spPr/>
      <dgm:t>
        <a:bodyPr/>
        <a:lstStyle/>
        <a:p>
          <a:endParaRPr lang="en-US"/>
        </a:p>
      </dgm:t>
    </dgm:pt>
    <dgm:pt modelId="{CB4E9085-69D1-4878-8E51-C5034294A8A5}">
      <dgm:prSet/>
      <dgm:spPr/>
      <dgm:t>
        <a:bodyPr/>
        <a:lstStyle/>
        <a:p>
          <a:r>
            <a:rPr lang="en-US" dirty="0" err="1"/>
            <a:t>GitOps</a:t>
          </a:r>
          <a:endParaRPr lang="en-US" dirty="0"/>
        </a:p>
      </dgm:t>
    </dgm:pt>
    <dgm:pt modelId="{10FB275B-38FB-411D-99FB-62EB97E3874C}" type="parTrans" cxnId="{EDC6EA40-3D51-4822-896D-76FDAABFA1DD}">
      <dgm:prSet/>
      <dgm:spPr/>
      <dgm:t>
        <a:bodyPr/>
        <a:lstStyle/>
        <a:p>
          <a:endParaRPr lang="en-US"/>
        </a:p>
      </dgm:t>
    </dgm:pt>
    <dgm:pt modelId="{3586A377-5CF1-4AD6-8D5A-29E8AB45507A}" type="sibTrans" cxnId="{EDC6EA40-3D51-4822-896D-76FDAABFA1DD}">
      <dgm:prSet/>
      <dgm:spPr/>
      <dgm:t>
        <a:bodyPr/>
        <a:lstStyle/>
        <a:p>
          <a:endParaRPr lang="en-US"/>
        </a:p>
      </dgm:t>
    </dgm:pt>
    <dgm:pt modelId="{2C5AE68E-697D-4F06-8D3B-0FC4E698B8C5}">
      <dgm:prSet/>
      <dgm:spPr/>
      <dgm:t>
        <a:bodyPr/>
        <a:lstStyle/>
        <a:p>
          <a:r>
            <a:rPr lang="en-US"/>
            <a:t>Service Mesh</a:t>
          </a:r>
        </a:p>
      </dgm:t>
    </dgm:pt>
    <dgm:pt modelId="{295E17B3-9D0A-461D-8ACD-37A5340E3DE9}" type="parTrans" cxnId="{BF0DDF5D-5D46-4B06-9ADA-650EF1D894A5}">
      <dgm:prSet/>
      <dgm:spPr/>
      <dgm:t>
        <a:bodyPr/>
        <a:lstStyle/>
        <a:p>
          <a:endParaRPr lang="en-US"/>
        </a:p>
      </dgm:t>
    </dgm:pt>
    <dgm:pt modelId="{D4749D17-E310-47EE-9651-79FF52E068A4}" type="sibTrans" cxnId="{BF0DDF5D-5D46-4B06-9ADA-650EF1D894A5}">
      <dgm:prSet/>
      <dgm:spPr/>
      <dgm:t>
        <a:bodyPr/>
        <a:lstStyle/>
        <a:p>
          <a:endParaRPr lang="en-US"/>
        </a:p>
      </dgm:t>
    </dgm:pt>
    <dgm:pt modelId="{FBF28B97-A7BA-4B9B-A2F3-BB73E0447589}">
      <dgm:prSet/>
      <dgm:spPr/>
      <dgm:t>
        <a:bodyPr/>
        <a:lstStyle/>
        <a:p>
          <a:r>
            <a:rPr lang="en-US"/>
            <a:t>Serverless</a:t>
          </a:r>
        </a:p>
      </dgm:t>
    </dgm:pt>
    <dgm:pt modelId="{1742CAB0-9D16-4C3F-803D-93361DCB1BDE}" type="parTrans" cxnId="{7C79AF6B-04BE-41B4-B541-942D0A12B743}">
      <dgm:prSet/>
      <dgm:spPr/>
      <dgm:t>
        <a:bodyPr/>
        <a:lstStyle/>
        <a:p>
          <a:endParaRPr lang="en-US"/>
        </a:p>
      </dgm:t>
    </dgm:pt>
    <dgm:pt modelId="{ACD12ECE-66A3-4715-B621-6779FED6CB9C}" type="sibTrans" cxnId="{7C79AF6B-04BE-41B4-B541-942D0A12B743}">
      <dgm:prSet/>
      <dgm:spPr/>
      <dgm:t>
        <a:bodyPr/>
        <a:lstStyle/>
        <a:p>
          <a:endParaRPr lang="en-US"/>
        </a:p>
      </dgm:t>
    </dgm:pt>
    <dgm:pt modelId="{DF6A06F7-0547-4773-A249-78C605D21110}">
      <dgm:prSet/>
      <dgm:spPr/>
      <dgm:t>
        <a:bodyPr/>
        <a:lstStyle/>
        <a:p>
          <a:r>
            <a:rPr lang="en-US" dirty="0"/>
            <a:t>What Next?</a:t>
          </a:r>
        </a:p>
      </dgm:t>
    </dgm:pt>
    <dgm:pt modelId="{CA3DB9E0-88EF-4B43-855F-F79339285E16}" type="parTrans" cxnId="{49BD29BE-08F5-42C3-B45E-07C331F17CFA}">
      <dgm:prSet/>
      <dgm:spPr/>
      <dgm:t>
        <a:bodyPr/>
        <a:lstStyle/>
        <a:p>
          <a:endParaRPr lang="en-US"/>
        </a:p>
      </dgm:t>
    </dgm:pt>
    <dgm:pt modelId="{CEBF0B3F-7767-4468-BF6F-ECAE00153A8F}" type="sibTrans" cxnId="{49BD29BE-08F5-42C3-B45E-07C331F17CFA}">
      <dgm:prSet/>
      <dgm:spPr/>
      <dgm:t>
        <a:bodyPr/>
        <a:lstStyle/>
        <a:p>
          <a:endParaRPr lang="en-US"/>
        </a:p>
      </dgm:t>
    </dgm:pt>
    <dgm:pt modelId="{02471AD7-81C0-4E6B-8864-79900510F277}" type="pres">
      <dgm:prSet presAssocID="{13C63381-1433-4EC4-8B80-03F4EAC72431}" presName="vert0" presStyleCnt="0">
        <dgm:presLayoutVars>
          <dgm:dir/>
          <dgm:animOne val="branch"/>
          <dgm:animLvl val="lvl"/>
        </dgm:presLayoutVars>
      </dgm:prSet>
      <dgm:spPr/>
    </dgm:pt>
    <dgm:pt modelId="{0652333E-F6CC-4073-821B-29323D683BB8}" type="pres">
      <dgm:prSet presAssocID="{466633F3-E20E-42CC-9B05-47E9780AE958}" presName="thickLine" presStyleLbl="alignNode1" presStyleIdx="0" presStyleCnt="6"/>
      <dgm:spPr/>
    </dgm:pt>
    <dgm:pt modelId="{FCBB8049-FDCC-4546-BD0A-68F956585F73}" type="pres">
      <dgm:prSet presAssocID="{466633F3-E20E-42CC-9B05-47E9780AE958}" presName="horz1" presStyleCnt="0"/>
      <dgm:spPr/>
    </dgm:pt>
    <dgm:pt modelId="{3273E10C-86C8-41BD-B622-5B7E5BACB2E3}" type="pres">
      <dgm:prSet presAssocID="{466633F3-E20E-42CC-9B05-47E9780AE958}" presName="tx1" presStyleLbl="revTx" presStyleIdx="0" presStyleCnt="6"/>
      <dgm:spPr/>
    </dgm:pt>
    <dgm:pt modelId="{2D06B67A-8D67-4A07-98AA-C4BC3A1D7C99}" type="pres">
      <dgm:prSet presAssocID="{466633F3-E20E-42CC-9B05-47E9780AE958}" presName="vert1" presStyleCnt="0"/>
      <dgm:spPr/>
    </dgm:pt>
    <dgm:pt modelId="{779270BB-E863-46E2-A6BF-8AAC1E756C7A}" type="pres">
      <dgm:prSet presAssocID="{A3F9EB98-AD38-4742-B117-85392A9E16AF}" presName="thickLine" presStyleLbl="alignNode1" presStyleIdx="1" presStyleCnt="6"/>
      <dgm:spPr/>
    </dgm:pt>
    <dgm:pt modelId="{3707E754-0403-4127-9B71-355F7285B043}" type="pres">
      <dgm:prSet presAssocID="{A3F9EB98-AD38-4742-B117-85392A9E16AF}" presName="horz1" presStyleCnt="0"/>
      <dgm:spPr/>
    </dgm:pt>
    <dgm:pt modelId="{47D2D37E-6728-4056-B90C-BCBFF177C1E1}" type="pres">
      <dgm:prSet presAssocID="{A3F9EB98-AD38-4742-B117-85392A9E16AF}" presName="tx1" presStyleLbl="revTx" presStyleIdx="1" presStyleCnt="6"/>
      <dgm:spPr/>
    </dgm:pt>
    <dgm:pt modelId="{C11491A8-C29E-4C31-8418-EBDA77DBA973}" type="pres">
      <dgm:prSet presAssocID="{A3F9EB98-AD38-4742-B117-85392A9E16AF}" presName="vert1" presStyleCnt="0"/>
      <dgm:spPr/>
    </dgm:pt>
    <dgm:pt modelId="{6034907C-D2BC-4918-8EC5-664542E1312E}" type="pres">
      <dgm:prSet presAssocID="{CB4E9085-69D1-4878-8E51-C5034294A8A5}" presName="thickLine" presStyleLbl="alignNode1" presStyleIdx="2" presStyleCnt="6"/>
      <dgm:spPr/>
    </dgm:pt>
    <dgm:pt modelId="{11257945-7E5F-4FC7-BAF0-B2ED0F47B93A}" type="pres">
      <dgm:prSet presAssocID="{CB4E9085-69D1-4878-8E51-C5034294A8A5}" presName="horz1" presStyleCnt="0"/>
      <dgm:spPr/>
    </dgm:pt>
    <dgm:pt modelId="{D93285A6-91AA-4A8B-8659-ED1CA6CFBC31}" type="pres">
      <dgm:prSet presAssocID="{CB4E9085-69D1-4878-8E51-C5034294A8A5}" presName="tx1" presStyleLbl="revTx" presStyleIdx="2" presStyleCnt="6"/>
      <dgm:spPr/>
    </dgm:pt>
    <dgm:pt modelId="{BC2FECA7-3114-4D06-8CCB-9CA41A73DBE3}" type="pres">
      <dgm:prSet presAssocID="{CB4E9085-69D1-4878-8E51-C5034294A8A5}" presName="vert1" presStyleCnt="0"/>
      <dgm:spPr/>
    </dgm:pt>
    <dgm:pt modelId="{620CEAD9-44E7-4492-ADBF-AE1B807F2C02}" type="pres">
      <dgm:prSet presAssocID="{2C5AE68E-697D-4F06-8D3B-0FC4E698B8C5}" presName="thickLine" presStyleLbl="alignNode1" presStyleIdx="3" presStyleCnt="6"/>
      <dgm:spPr/>
    </dgm:pt>
    <dgm:pt modelId="{90A57E0C-9AAB-408C-8920-3B92DEB8B084}" type="pres">
      <dgm:prSet presAssocID="{2C5AE68E-697D-4F06-8D3B-0FC4E698B8C5}" presName="horz1" presStyleCnt="0"/>
      <dgm:spPr/>
    </dgm:pt>
    <dgm:pt modelId="{CE06ACB5-1846-4D1C-8DAB-0A2A44C1E3A3}" type="pres">
      <dgm:prSet presAssocID="{2C5AE68E-697D-4F06-8D3B-0FC4E698B8C5}" presName="tx1" presStyleLbl="revTx" presStyleIdx="3" presStyleCnt="6"/>
      <dgm:spPr/>
    </dgm:pt>
    <dgm:pt modelId="{4618209E-FFB8-4B87-B824-7A29386B09A2}" type="pres">
      <dgm:prSet presAssocID="{2C5AE68E-697D-4F06-8D3B-0FC4E698B8C5}" presName="vert1" presStyleCnt="0"/>
      <dgm:spPr/>
    </dgm:pt>
    <dgm:pt modelId="{EC342443-76DD-4566-B517-E88A896701C2}" type="pres">
      <dgm:prSet presAssocID="{FBF28B97-A7BA-4B9B-A2F3-BB73E0447589}" presName="thickLine" presStyleLbl="alignNode1" presStyleIdx="4" presStyleCnt="6"/>
      <dgm:spPr/>
    </dgm:pt>
    <dgm:pt modelId="{E89DF91E-D7DF-484D-A3D4-BA1A845BADE6}" type="pres">
      <dgm:prSet presAssocID="{FBF28B97-A7BA-4B9B-A2F3-BB73E0447589}" presName="horz1" presStyleCnt="0"/>
      <dgm:spPr/>
    </dgm:pt>
    <dgm:pt modelId="{61A4B1B8-D7B4-4B83-A68E-23487444738D}" type="pres">
      <dgm:prSet presAssocID="{FBF28B97-A7BA-4B9B-A2F3-BB73E0447589}" presName="tx1" presStyleLbl="revTx" presStyleIdx="4" presStyleCnt="6"/>
      <dgm:spPr/>
    </dgm:pt>
    <dgm:pt modelId="{45ACBFB4-2DB9-4A87-A269-A2845A90CB55}" type="pres">
      <dgm:prSet presAssocID="{FBF28B97-A7BA-4B9B-A2F3-BB73E0447589}" presName="vert1" presStyleCnt="0"/>
      <dgm:spPr/>
    </dgm:pt>
    <dgm:pt modelId="{2D6D15E9-19D6-45B7-8606-BADE06F3D126}" type="pres">
      <dgm:prSet presAssocID="{DF6A06F7-0547-4773-A249-78C605D21110}" presName="thickLine" presStyleLbl="alignNode1" presStyleIdx="5" presStyleCnt="6"/>
      <dgm:spPr/>
    </dgm:pt>
    <dgm:pt modelId="{ECB66629-29BF-4816-8B0F-FCD2AB80EED7}" type="pres">
      <dgm:prSet presAssocID="{DF6A06F7-0547-4773-A249-78C605D21110}" presName="horz1" presStyleCnt="0"/>
      <dgm:spPr/>
    </dgm:pt>
    <dgm:pt modelId="{E01DC721-F700-425A-BE60-D0A8DCC1E08A}" type="pres">
      <dgm:prSet presAssocID="{DF6A06F7-0547-4773-A249-78C605D21110}" presName="tx1" presStyleLbl="revTx" presStyleIdx="5" presStyleCnt="6"/>
      <dgm:spPr/>
    </dgm:pt>
    <dgm:pt modelId="{6F205C96-6B6E-47BE-BC16-90B1F0A7141E}" type="pres">
      <dgm:prSet presAssocID="{DF6A06F7-0547-4773-A249-78C605D21110}" presName="vert1" presStyleCnt="0"/>
      <dgm:spPr/>
    </dgm:pt>
  </dgm:ptLst>
  <dgm:cxnLst>
    <dgm:cxn modelId="{437BE732-ECBE-42D1-A6E2-47ABA51BA93A}" type="presOf" srcId="{13C63381-1433-4EC4-8B80-03F4EAC72431}" destId="{02471AD7-81C0-4E6B-8864-79900510F277}" srcOrd="0" destOrd="0" presId="urn:microsoft.com/office/officeart/2008/layout/LinedList"/>
    <dgm:cxn modelId="{EDC6EA40-3D51-4822-896D-76FDAABFA1DD}" srcId="{13C63381-1433-4EC4-8B80-03F4EAC72431}" destId="{CB4E9085-69D1-4878-8E51-C5034294A8A5}" srcOrd="2" destOrd="0" parTransId="{10FB275B-38FB-411D-99FB-62EB97E3874C}" sibTransId="{3586A377-5CF1-4AD6-8D5A-29E8AB45507A}"/>
    <dgm:cxn modelId="{BF0DDF5D-5D46-4B06-9ADA-650EF1D894A5}" srcId="{13C63381-1433-4EC4-8B80-03F4EAC72431}" destId="{2C5AE68E-697D-4F06-8D3B-0FC4E698B8C5}" srcOrd="3" destOrd="0" parTransId="{295E17B3-9D0A-461D-8ACD-37A5340E3DE9}" sibTransId="{D4749D17-E310-47EE-9651-79FF52E068A4}"/>
    <dgm:cxn modelId="{7C79AF6B-04BE-41B4-B541-942D0A12B743}" srcId="{13C63381-1433-4EC4-8B80-03F4EAC72431}" destId="{FBF28B97-A7BA-4B9B-A2F3-BB73E0447589}" srcOrd="4" destOrd="0" parTransId="{1742CAB0-9D16-4C3F-803D-93361DCB1BDE}" sibTransId="{ACD12ECE-66A3-4715-B621-6779FED6CB9C}"/>
    <dgm:cxn modelId="{448AE64F-121C-43AA-A8CD-099E9C367F70}" type="presOf" srcId="{FBF28B97-A7BA-4B9B-A2F3-BB73E0447589}" destId="{61A4B1B8-D7B4-4B83-A68E-23487444738D}" srcOrd="0" destOrd="0" presId="urn:microsoft.com/office/officeart/2008/layout/LinedList"/>
    <dgm:cxn modelId="{E7B94587-5C0D-43EF-8CFF-5BEFC75ABC08}" type="presOf" srcId="{DF6A06F7-0547-4773-A249-78C605D21110}" destId="{E01DC721-F700-425A-BE60-D0A8DCC1E08A}" srcOrd="0" destOrd="0" presId="urn:microsoft.com/office/officeart/2008/layout/LinedList"/>
    <dgm:cxn modelId="{51DB9790-ACB2-4165-B6BB-91DD5B4ECA05}" type="presOf" srcId="{A3F9EB98-AD38-4742-B117-85392A9E16AF}" destId="{47D2D37E-6728-4056-B90C-BCBFF177C1E1}" srcOrd="0" destOrd="0" presId="urn:microsoft.com/office/officeart/2008/layout/LinedList"/>
    <dgm:cxn modelId="{CB66BE97-7B6B-46FB-A0D0-CFA490FFBFF2}" type="presOf" srcId="{CB4E9085-69D1-4878-8E51-C5034294A8A5}" destId="{D93285A6-91AA-4A8B-8659-ED1CA6CFBC31}" srcOrd="0" destOrd="0" presId="urn:microsoft.com/office/officeart/2008/layout/LinedList"/>
    <dgm:cxn modelId="{49BD29BE-08F5-42C3-B45E-07C331F17CFA}" srcId="{13C63381-1433-4EC4-8B80-03F4EAC72431}" destId="{DF6A06F7-0547-4773-A249-78C605D21110}" srcOrd="5" destOrd="0" parTransId="{CA3DB9E0-88EF-4B43-855F-F79339285E16}" sibTransId="{CEBF0B3F-7767-4468-BF6F-ECAE00153A8F}"/>
    <dgm:cxn modelId="{734EFBD9-260B-406B-8A00-69F02D1E5EAA}" type="presOf" srcId="{466633F3-E20E-42CC-9B05-47E9780AE958}" destId="{3273E10C-86C8-41BD-B622-5B7E5BACB2E3}" srcOrd="0" destOrd="0" presId="urn:microsoft.com/office/officeart/2008/layout/LinedList"/>
    <dgm:cxn modelId="{7882D9DF-4F7E-41A5-923D-98C4320C0D6B}" srcId="{13C63381-1433-4EC4-8B80-03F4EAC72431}" destId="{A3F9EB98-AD38-4742-B117-85392A9E16AF}" srcOrd="1" destOrd="0" parTransId="{939C9A3E-523D-4A21-82F9-4ACEDC030EB7}" sibTransId="{05D52B85-EB7B-41A2-B66F-9EE7B79EB3C5}"/>
    <dgm:cxn modelId="{0C9095F2-8E5C-4042-8DC5-A14B2A2CDA0B}" type="presOf" srcId="{2C5AE68E-697D-4F06-8D3B-0FC4E698B8C5}" destId="{CE06ACB5-1846-4D1C-8DAB-0A2A44C1E3A3}" srcOrd="0" destOrd="0" presId="urn:microsoft.com/office/officeart/2008/layout/LinedList"/>
    <dgm:cxn modelId="{1B413DF9-8330-4ED0-B33D-A76FA8533F13}" srcId="{13C63381-1433-4EC4-8B80-03F4EAC72431}" destId="{466633F3-E20E-42CC-9B05-47E9780AE958}" srcOrd="0" destOrd="0" parTransId="{DE23B90B-26E2-47AC-AD4B-03D1A24757DD}" sibTransId="{D9C46918-7F83-41E0-9F05-E3E857F5DA0D}"/>
    <dgm:cxn modelId="{66B21EED-84B9-431D-8A65-A39A135A718D}" type="presParOf" srcId="{02471AD7-81C0-4E6B-8864-79900510F277}" destId="{0652333E-F6CC-4073-821B-29323D683BB8}" srcOrd="0" destOrd="0" presId="urn:microsoft.com/office/officeart/2008/layout/LinedList"/>
    <dgm:cxn modelId="{C98C8C37-8838-4D09-BAD3-56EE750323CC}" type="presParOf" srcId="{02471AD7-81C0-4E6B-8864-79900510F277}" destId="{FCBB8049-FDCC-4546-BD0A-68F956585F73}" srcOrd="1" destOrd="0" presId="urn:microsoft.com/office/officeart/2008/layout/LinedList"/>
    <dgm:cxn modelId="{D3B221F7-9105-4553-8D25-46C046E7651A}" type="presParOf" srcId="{FCBB8049-FDCC-4546-BD0A-68F956585F73}" destId="{3273E10C-86C8-41BD-B622-5B7E5BACB2E3}" srcOrd="0" destOrd="0" presId="urn:microsoft.com/office/officeart/2008/layout/LinedList"/>
    <dgm:cxn modelId="{A7C60B2A-D746-44FE-892A-5B81B5D34E7D}" type="presParOf" srcId="{FCBB8049-FDCC-4546-BD0A-68F956585F73}" destId="{2D06B67A-8D67-4A07-98AA-C4BC3A1D7C99}" srcOrd="1" destOrd="0" presId="urn:microsoft.com/office/officeart/2008/layout/LinedList"/>
    <dgm:cxn modelId="{290242C0-A1E3-4653-B502-FE6292D55EBF}" type="presParOf" srcId="{02471AD7-81C0-4E6B-8864-79900510F277}" destId="{779270BB-E863-46E2-A6BF-8AAC1E756C7A}" srcOrd="2" destOrd="0" presId="urn:microsoft.com/office/officeart/2008/layout/LinedList"/>
    <dgm:cxn modelId="{E8D68569-B745-4472-A34E-337F71944605}" type="presParOf" srcId="{02471AD7-81C0-4E6B-8864-79900510F277}" destId="{3707E754-0403-4127-9B71-355F7285B043}" srcOrd="3" destOrd="0" presId="urn:microsoft.com/office/officeart/2008/layout/LinedList"/>
    <dgm:cxn modelId="{689081A7-DA0A-4C29-AD9E-FB455C3642A2}" type="presParOf" srcId="{3707E754-0403-4127-9B71-355F7285B043}" destId="{47D2D37E-6728-4056-B90C-BCBFF177C1E1}" srcOrd="0" destOrd="0" presId="urn:microsoft.com/office/officeart/2008/layout/LinedList"/>
    <dgm:cxn modelId="{821C6DD3-FE0F-457F-A586-DC6F66EDA258}" type="presParOf" srcId="{3707E754-0403-4127-9B71-355F7285B043}" destId="{C11491A8-C29E-4C31-8418-EBDA77DBA973}" srcOrd="1" destOrd="0" presId="urn:microsoft.com/office/officeart/2008/layout/LinedList"/>
    <dgm:cxn modelId="{FE77E348-B8FB-4330-BEE8-25EBEF563EBC}" type="presParOf" srcId="{02471AD7-81C0-4E6B-8864-79900510F277}" destId="{6034907C-D2BC-4918-8EC5-664542E1312E}" srcOrd="4" destOrd="0" presId="urn:microsoft.com/office/officeart/2008/layout/LinedList"/>
    <dgm:cxn modelId="{0DC42474-33DF-4114-9302-837A16653AF8}" type="presParOf" srcId="{02471AD7-81C0-4E6B-8864-79900510F277}" destId="{11257945-7E5F-4FC7-BAF0-B2ED0F47B93A}" srcOrd="5" destOrd="0" presId="urn:microsoft.com/office/officeart/2008/layout/LinedList"/>
    <dgm:cxn modelId="{F28BAFCB-516E-41D6-AAE7-4ED12910B85E}" type="presParOf" srcId="{11257945-7E5F-4FC7-BAF0-B2ED0F47B93A}" destId="{D93285A6-91AA-4A8B-8659-ED1CA6CFBC31}" srcOrd="0" destOrd="0" presId="urn:microsoft.com/office/officeart/2008/layout/LinedList"/>
    <dgm:cxn modelId="{837CBE99-A8F1-4D82-B8F8-90ACF0DBA2A5}" type="presParOf" srcId="{11257945-7E5F-4FC7-BAF0-B2ED0F47B93A}" destId="{BC2FECA7-3114-4D06-8CCB-9CA41A73DBE3}" srcOrd="1" destOrd="0" presId="urn:microsoft.com/office/officeart/2008/layout/LinedList"/>
    <dgm:cxn modelId="{239DEF1E-76BB-4EFA-8895-88D28FAC9DED}" type="presParOf" srcId="{02471AD7-81C0-4E6B-8864-79900510F277}" destId="{620CEAD9-44E7-4492-ADBF-AE1B807F2C02}" srcOrd="6" destOrd="0" presId="urn:microsoft.com/office/officeart/2008/layout/LinedList"/>
    <dgm:cxn modelId="{44DF74D0-9D8F-4877-9D72-BD0F5C2E4717}" type="presParOf" srcId="{02471AD7-81C0-4E6B-8864-79900510F277}" destId="{90A57E0C-9AAB-408C-8920-3B92DEB8B084}" srcOrd="7" destOrd="0" presId="urn:microsoft.com/office/officeart/2008/layout/LinedList"/>
    <dgm:cxn modelId="{4111DE4C-22AE-4CF2-A46F-0A3706CF7B5D}" type="presParOf" srcId="{90A57E0C-9AAB-408C-8920-3B92DEB8B084}" destId="{CE06ACB5-1846-4D1C-8DAB-0A2A44C1E3A3}" srcOrd="0" destOrd="0" presId="urn:microsoft.com/office/officeart/2008/layout/LinedList"/>
    <dgm:cxn modelId="{FF0AD6AB-C1ED-49B9-928C-17C845478228}" type="presParOf" srcId="{90A57E0C-9AAB-408C-8920-3B92DEB8B084}" destId="{4618209E-FFB8-4B87-B824-7A29386B09A2}" srcOrd="1" destOrd="0" presId="urn:microsoft.com/office/officeart/2008/layout/LinedList"/>
    <dgm:cxn modelId="{E44AAC22-7435-4502-B851-47D09FC4D369}" type="presParOf" srcId="{02471AD7-81C0-4E6B-8864-79900510F277}" destId="{EC342443-76DD-4566-B517-E88A896701C2}" srcOrd="8" destOrd="0" presId="urn:microsoft.com/office/officeart/2008/layout/LinedList"/>
    <dgm:cxn modelId="{54F23B7A-2D24-498F-959C-9C86AA1C581E}" type="presParOf" srcId="{02471AD7-81C0-4E6B-8864-79900510F277}" destId="{E89DF91E-D7DF-484D-A3D4-BA1A845BADE6}" srcOrd="9" destOrd="0" presId="urn:microsoft.com/office/officeart/2008/layout/LinedList"/>
    <dgm:cxn modelId="{DB8921C1-46DE-4A06-9410-4D08F411832E}" type="presParOf" srcId="{E89DF91E-D7DF-484D-A3D4-BA1A845BADE6}" destId="{61A4B1B8-D7B4-4B83-A68E-23487444738D}" srcOrd="0" destOrd="0" presId="urn:microsoft.com/office/officeart/2008/layout/LinedList"/>
    <dgm:cxn modelId="{E4EF4EF1-BED9-47AD-8BFB-B49E23E61222}" type="presParOf" srcId="{E89DF91E-D7DF-484D-A3D4-BA1A845BADE6}" destId="{45ACBFB4-2DB9-4A87-A269-A2845A90CB55}" srcOrd="1" destOrd="0" presId="urn:microsoft.com/office/officeart/2008/layout/LinedList"/>
    <dgm:cxn modelId="{4ADD5123-F93E-4E3F-B91E-6BC4D562657A}" type="presParOf" srcId="{02471AD7-81C0-4E6B-8864-79900510F277}" destId="{2D6D15E9-19D6-45B7-8606-BADE06F3D126}" srcOrd="10" destOrd="0" presId="urn:microsoft.com/office/officeart/2008/layout/LinedList"/>
    <dgm:cxn modelId="{B9022502-5A10-4938-96F2-B9ED9D95A8E9}" type="presParOf" srcId="{02471AD7-81C0-4E6B-8864-79900510F277}" destId="{ECB66629-29BF-4816-8B0F-FCD2AB80EED7}" srcOrd="11" destOrd="0" presId="urn:microsoft.com/office/officeart/2008/layout/LinedList"/>
    <dgm:cxn modelId="{FB3C0684-B3C7-4503-B609-EEE75338FD5C}" type="presParOf" srcId="{ECB66629-29BF-4816-8B0F-FCD2AB80EED7}" destId="{E01DC721-F700-425A-BE60-D0A8DCC1E08A}" srcOrd="0" destOrd="0" presId="urn:microsoft.com/office/officeart/2008/layout/LinedList"/>
    <dgm:cxn modelId="{2CA396E9-4C6C-410C-A07D-47D782303089}" type="presParOf" srcId="{ECB66629-29BF-4816-8B0F-FCD2AB80EED7}" destId="{6F205C96-6B6E-47BE-BC16-90B1F0A7141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71EC56-4720-44B7-84C9-0F922D83D3A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100BB1C-1708-4941-8DD3-231B1E8CEF5E}">
      <dgm:prSet phldrT="[Text]"/>
      <dgm:spPr/>
      <dgm:t>
        <a:bodyPr/>
        <a:lstStyle/>
        <a:p>
          <a:r>
            <a:rPr lang="en-US" dirty="0"/>
            <a:t>Build images</a:t>
          </a:r>
        </a:p>
      </dgm:t>
    </dgm:pt>
    <dgm:pt modelId="{E7245061-0E5D-4D61-AA35-6CC075B05E7F}" type="parTrans" cxnId="{5E88F0D3-0D57-4C65-92F2-C974D7920273}">
      <dgm:prSet/>
      <dgm:spPr/>
      <dgm:t>
        <a:bodyPr/>
        <a:lstStyle/>
        <a:p>
          <a:endParaRPr lang="en-US"/>
        </a:p>
      </dgm:t>
    </dgm:pt>
    <dgm:pt modelId="{C091EBF1-01D8-4E1B-BF1C-97C4160A71D0}" type="sibTrans" cxnId="{5E88F0D3-0D57-4C65-92F2-C974D7920273}">
      <dgm:prSet/>
      <dgm:spPr/>
      <dgm:t>
        <a:bodyPr/>
        <a:lstStyle/>
        <a:p>
          <a:endParaRPr lang="en-US"/>
        </a:p>
      </dgm:t>
    </dgm:pt>
    <dgm:pt modelId="{0E3E498B-FEE3-417B-8EB9-8B8318661D3D}">
      <dgm:prSet phldrT="[Text]"/>
      <dgm:spPr/>
      <dgm:t>
        <a:bodyPr/>
        <a:lstStyle/>
        <a:p>
          <a:r>
            <a:rPr lang="en-US" dirty="0"/>
            <a:t>Push into image registry</a:t>
          </a:r>
        </a:p>
      </dgm:t>
    </dgm:pt>
    <dgm:pt modelId="{62D166E0-827B-4715-9ECD-91E35BA07FEA}" type="parTrans" cxnId="{BFF6F4D9-422C-42F0-BCBD-449D45BA38C1}">
      <dgm:prSet/>
      <dgm:spPr/>
      <dgm:t>
        <a:bodyPr/>
        <a:lstStyle/>
        <a:p>
          <a:endParaRPr lang="en-US"/>
        </a:p>
      </dgm:t>
    </dgm:pt>
    <dgm:pt modelId="{819B96B5-B64F-4E8C-9BCE-3B20B3D16F4A}" type="sibTrans" cxnId="{BFF6F4D9-422C-42F0-BCBD-449D45BA38C1}">
      <dgm:prSet/>
      <dgm:spPr/>
      <dgm:t>
        <a:bodyPr/>
        <a:lstStyle/>
        <a:p>
          <a:endParaRPr lang="en-US"/>
        </a:p>
      </dgm:t>
    </dgm:pt>
    <dgm:pt modelId="{4A4F6799-61C6-4141-A60C-22C72F0F7DE8}">
      <dgm:prSet phldrT="[Text]"/>
      <dgm:spPr/>
      <dgm:t>
        <a:bodyPr/>
        <a:lstStyle/>
        <a:p>
          <a:r>
            <a:rPr lang="en-US" dirty="0"/>
            <a:t>Run container</a:t>
          </a:r>
        </a:p>
      </dgm:t>
    </dgm:pt>
    <dgm:pt modelId="{EF1BEDBE-EDDC-4E76-B35A-8B2D6D10FA2A}" type="parTrans" cxnId="{741B1E4E-FC42-40AA-8C42-37F005EB35D5}">
      <dgm:prSet/>
      <dgm:spPr/>
      <dgm:t>
        <a:bodyPr/>
        <a:lstStyle/>
        <a:p>
          <a:endParaRPr lang="en-US"/>
        </a:p>
      </dgm:t>
    </dgm:pt>
    <dgm:pt modelId="{D9724287-B48F-4577-BD94-1D85C550DEDF}" type="sibTrans" cxnId="{741B1E4E-FC42-40AA-8C42-37F005EB35D5}">
      <dgm:prSet/>
      <dgm:spPr/>
      <dgm:t>
        <a:bodyPr/>
        <a:lstStyle/>
        <a:p>
          <a:endParaRPr lang="en-US"/>
        </a:p>
      </dgm:t>
    </dgm:pt>
    <dgm:pt modelId="{A82C501E-9647-4F8C-876A-95F4C42BE0D3}">
      <dgm:prSet/>
      <dgm:spPr/>
      <dgm:t>
        <a:bodyPr/>
        <a:lstStyle/>
        <a:p>
          <a:r>
            <a:rPr lang="en-US" dirty="0"/>
            <a:t>Security, vulnerability scanning</a:t>
          </a:r>
        </a:p>
      </dgm:t>
    </dgm:pt>
    <dgm:pt modelId="{1AAA2FF6-3FFA-4D3C-8250-E744C65AC31A}" type="parTrans" cxnId="{B974C46D-7F4B-43F9-A081-871A43E8FA3F}">
      <dgm:prSet/>
      <dgm:spPr/>
      <dgm:t>
        <a:bodyPr/>
        <a:lstStyle/>
        <a:p>
          <a:endParaRPr lang="en-US"/>
        </a:p>
      </dgm:t>
    </dgm:pt>
    <dgm:pt modelId="{3C99647E-1596-417B-B019-EA35B0DD19F2}" type="sibTrans" cxnId="{B974C46D-7F4B-43F9-A081-871A43E8FA3F}">
      <dgm:prSet/>
      <dgm:spPr/>
      <dgm:t>
        <a:bodyPr/>
        <a:lstStyle/>
        <a:p>
          <a:endParaRPr lang="en-US"/>
        </a:p>
      </dgm:t>
    </dgm:pt>
    <dgm:pt modelId="{C33B6F79-85DD-4CA4-8F16-787E387F2041}" type="pres">
      <dgm:prSet presAssocID="{9B71EC56-4720-44B7-84C9-0F922D83D3A9}" presName="Name0" presStyleCnt="0">
        <dgm:presLayoutVars>
          <dgm:dir/>
          <dgm:resizeHandles val="exact"/>
        </dgm:presLayoutVars>
      </dgm:prSet>
      <dgm:spPr/>
    </dgm:pt>
    <dgm:pt modelId="{E7407B6D-0C27-4BFC-8C6F-8F149FB2F343}" type="pres">
      <dgm:prSet presAssocID="{D100BB1C-1708-4941-8DD3-231B1E8CEF5E}" presName="node" presStyleLbl="node1" presStyleIdx="0" presStyleCnt="4">
        <dgm:presLayoutVars>
          <dgm:bulletEnabled val="1"/>
        </dgm:presLayoutVars>
      </dgm:prSet>
      <dgm:spPr/>
    </dgm:pt>
    <dgm:pt modelId="{5B4F5853-CCD7-4D55-9E07-BBFD7236041C}" type="pres">
      <dgm:prSet presAssocID="{C091EBF1-01D8-4E1B-BF1C-97C4160A71D0}" presName="sibTrans" presStyleLbl="sibTrans2D1" presStyleIdx="0" presStyleCnt="3"/>
      <dgm:spPr/>
    </dgm:pt>
    <dgm:pt modelId="{CD7256EF-C463-4FC6-AA7D-FA65A8918F7B}" type="pres">
      <dgm:prSet presAssocID="{C091EBF1-01D8-4E1B-BF1C-97C4160A71D0}" presName="connectorText" presStyleLbl="sibTrans2D1" presStyleIdx="0" presStyleCnt="3"/>
      <dgm:spPr/>
    </dgm:pt>
    <dgm:pt modelId="{C6872888-E6B8-4D6A-8070-ACE2392B7A29}" type="pres">
      <dgm:prSet presAssocID="{0E3E498B-FEE3-417B-8EB9-8B8318661D3D}" presName="node" presStyleLbl="node1" presStyleIdx="1" presStyleCnt="4">
        <dgm:presLayoutVars>
          <dgm:bulletEnabled val="1"/>
        </dgm:presLayoutVars>
      </dgm:prSet>
      <dgm:spPr/>
    </dgm:pt>
    <dgm:pt modelId="{BBAEDD4C-FD49-473D-B1D9-15F54151F655}" type="pres">
      <dgm:prSet presAssocID="{819B96B5-B64F-4E8C-9BCE-3B20B3D16F4A}" presName="sibTrans" presStyleLbl="sibTrans2D1" presStyleIdx="1" presStyleCnt="3"/>
      <dgm:spPr/>
    </dgm:pt>
    <dgm:pt modelId="{E409753E-D856-4FF7-A8A7-08C9FB1A05A2}" type="pres">
      <dgm:prSet presAssocID="{819B96B5-B64F-4E8C-9BCE-3B20B3D16F4A}" presName="connectorText" presStyleLbl="sibTrans2D1" presStyleIdx="1" presStyleCnt="3"/>
      <dgm:spPr/>
    </dgm:pt>
    <dgm:pt modelId="{041ACFAA-665C-4140-A908-4E855F4605B9}" type="pres">
      <dgm:prSet presAssocID="{A82C501E-9647-4F8C-876A-95F4C42BE0D3}" presName="node" presStyleLbl="node1" presStyleIdx="2" presStyleCnt="4">
        <dgm:presLayoutVars>
          <dgm:bulletEnabled val="1"/>
        </dgm:presLayoutVars>
      </dgm:prSet>
      <dgm:spPr/>
    </dgm:pt>
    <dgm:pt modelId="{AC9F5475-608F-4102-8781-47371FAB49EE}" type="pres">
      <dgm:prSet presAssocID="{3C99647E-1596-417B-B019-EA35B0DD19F2}" presName="sibTrans" presStyleLbl="sibTrans2D1" presStyleIdx="2" presStyleCnt="3"/>
      <dgm:spPr/>
    </dgm:pt>
    <dgm:pt modelId="{29A4AFDB-174F-4293-A0C2-C3C69C75495B}" type="pres">
      <dgm:prSet presAssocID="{3C99647E-1596-417B-B019-EA35B0DD19F2}" presName="connectorText" presStyleLbl="sibTrans2D1" presStyleIdx="2" presStyleCnt="3"/>
      <dgm:spPr/>
    </dgm:pt>
    <dgm:pt modelId="{55A7AD11-494B-4C2A-BF26-C2747E28F90E}" type="pres">
      <dgm:prSet presAssocID="{4A4F6799-61C6-4141-A60C-22C72F0F7DE8}" presName="node" presStyleLbl="node1" presStyleIdx="3" presStyleCnt="4">
        <dgm:presLayoutVars>
          <dgm:bulletEnabled val="1"/>
        </dgm:presLayoutVars>
      </dgm:prSet>
      <dgm:spPr/>
    </dgm:pt>
  </dgm:ptLst>
  <dgm:cxnLst>
    <dgm:cxn modelId="{8676993D-BCE1-495C-AC10-DBFFF6B89626}" type="presOf" srcId="{0E3E498B-FEE3-417B-8EB9-8B8318661D3D}" destId="{C6872888-E6B8-4D6A-8070-ACE2392B7A29}" srcOrd="0" destOrd="0" presId="urn:microsoft.com/office/officeart/2005/8/layout/process1"/>
    <dgm:cxn modelId="{B1DE715F-BDBC-430B-B72E-0C74DDF8A195}" type="presOf" srcId="{C091EBF1-01D8-4E1B-BF1C-97C4160A71D0}" destId="{CD7256EF-C463-4FC6-AA7D-FA65A8918F7B}" srcOrd="1" destOrd="0" presId="urn:microsoft.com/office/officeart/2005/8/layout/process1"/>
    <dgm:cxn modelId="{EB308643-083C-4643-BBFD-2DB212B73BB1}" type="presOf" srcId="{A82C501E-9647-4F8C-876A-95F4C42BE0D3}" destId="{041ACFAA-665C-4140-A908-4E855F4605B9}" srcOrd="0" destOrd="0" presId="urn:microsoft.com/office/officeart/2005/8/layout/process1"/>
    <dgm:cxn modelId="{1607C646-452F-4AA8-9516-CC5E80A11F03}" type="presOf" srcId="{819B96B5-B64F-4E8C-9BCE-3B20B3D16F4A}" destId="{BBAEDD4C-FD49-473D-B1D9-15F54151F655}" srcOrd="0" destOrd="0" presId="urn:microsoft.com/office/officeart/2005/8/layout/process1"/>
    <dgm:cxn modelId="{83179D48-FA08-41D7-A5DB-8685ADBB26E7}" type="presOf" srcId="{4A4F6799-61C6-4141-A60C-22C72F0F7DE8}" destId="{55A7AD11-494B-4C2A-BF26-C2747E28F90E}" srcOrd="0" destOrd="0" presId="urn:microsoft.com/office/officeart/2005/8/layout/process1"/>
    <dgm:cxn modelId="{B974C46D-7F4B-43F9-A081-871A43E8FA3F}" srcId="{9B71EC56-4720-44B7-84C9-0F922D83D3A9}" destId="{A82C501E-9647-4F8C-876A-95F4C42BE0D3}" srcOrd="2" destOrd="0" parTransId="{1AAA2FF6-3FFA-4D3C-8250-E744C65AC31A}" sibTransId="{3C99647E-1596-417B-B019-EA35B0DD19F2}"/>
    <dgm:cxn modelId="{741B1E4E-FC42-40AA-8C42-37F005EB35D5}" srcId="{9B71EC56-4720-44B7-84C9-0F922D83D3A9}" destId="{4A4F6799-61C6-4141-A60C-22C72F0F7DE8}" srcOrd="3" destOrd="0" parTransId="{EF1BEDBE-EDDC-4E76-B35A-8B2D6D10FA2A}" sibTransId="{D9724287-B48F-4577-BD94-1D85C550DEDF}"/>
    <dgm:cxn modelId="{D7FBEA92-6494-428C-8688-14F59885260A}" type="presOf" srcId="{819B96B5-B64F-4E8C-9BCE-3B20B3D16F4A}" destId="{E409753E-D856-4FF7-A8A7-08C9FB1A05A2}" srcOrd="1" destOrd="0" presId="urn:microsoft.com/office/officeart/2005/8/layout/process1"/>
    <dgm:cxn modelId="{39B4B4B7-373D-4BBA-B19F-5F1A74E22DAC}" type="presOf" srcId="{3C99647E-1596-417B-B019-EA35B0DD19F2}" destId="{29A4AFDB-174F-4293-A0C2-C3C69C75495B}" srcOrd="1" destOrd="0" presId="urn:microsoft.com/office/officeart/2005/8/layout/process1"/>
    <dgm:cxn modelId="{FEDE2CC1-5271-4184-83D5-9D36BEA01AF5}" type="presOf" srcId="{C091EBF1-01D8-4E1B-BF1C-97C4160A71D0}" destId="{5B4F5853-CCD7-4D55-9E07-BBFD7236041C}" srcOrd="0" destOrd="0" presId="urn:microsoft.com/office/officeart/2005/8/layout/process1"/>
    <dgm:cxn modelId="{87915ECA-D4E2-45A3-8BA6-C2165AE882E2}" type="presOf" srcId="{D100BB1C-1708-4941-8DD3-231B1E8CEF5E}" destId="{E7407B6D-0C27-4BFC-8C6F-8F149FB2F343}" srcOrd="0" destOrd="0" presId="urn:microsoft.com/office/officeart/2005/8/layout/process1"/>
    <dgm:cxn modelId="{39AF27D3-A8ED-45D6-AEA9-CBC5E6A2CCDD}" type="presOf" srcId="{3C99647E-1596-417B-B019-EA35B0DD19F2}" destId="{AC9F5475-608F-4102-8781-47371FAB49EE}" srcOrd="0" destOrd="0" presId="urn:microsoft.com/office/officeart/2005/8/layout/process1"/>
    <dgm:cxn modelId="{5E88F0D3-0D57-4C65-92F2-C974D7920273}" srcId="{9B71EC56-4720-44B7-84C9-0F922D83D3A9}" destId="{D100BB1C-1708-4941-8DD3-231B1E8CEF5E}" srcOrd="0" destOrd="0" parTransId="{E7245061-0E5D-4D61-AA35-6CC075B05E7F}" sibTransId="{C091EBF1-01D8-4E1B-BF1C-97C4160A71D0}"/>
    <dgm:cxn modelId="{BFF6F4D9-422C-42F0-BCBD-449D45BA38C1}" srcId="{9B71EC56-4720-44B7-84C9-0F922D83D3A9}" destId="{0E3E498B-FEE3-417B-8EB9-8B8318661D3D}" srcOrd="1" destOrd="0" parTransId="{62D166E0-827B-4715-9ECD-91E35BA07FEA}" sibTransId="{819B96B5-B64F-4E8C-9BCE-3B20B3D16F4A}"/>
    <dgm:cxn modelId="{9A7267F8-947F-4E19-8687-F3E986B2E28B}" type="presOf" srcId="{9B71EC56-4720-44B7-84C9-0F922D83D3A9}" destId="{C33B6F79-85DD-4CA4-8F16-787E387F2041}" srcOrd="0" destOrd="0" presId="urn:microsoft.com/office/officeart/2005/8/layout/process1"/>
    <dgm:cxn modelId="{FC379963-1A06-4B20-976E-169E7D37BEEE}" type="presParOf" srcId="{C33B6F79-85DD-4CA4-8F16-787E387F2041}" destId="{E7407B6D-0C27-4BFC-8C6F-8F149FB2F343}" srcOrd="0" destOrd="0" presId="urn:microsoft.com/office/officeart/2005/8/layout/process1"/>
    <dgm:cxn modelId="{58B516A2-FAA9-4F8C-8899-DE79073B83E3}" type="presParOf" srcId="{C33B6F79-85DD-4CA4-8F16-787E387F2041}" destId="{5B4F5853-CCD7-4D55-9E07-BBFD7236041C}" srcOrd="1" destOrd="0" presId="urn:microsoft.com/office/officeart/2005/8/layout/process1"/>
    <dgm:cxn modelId="{3EFA952D-E92F-4D1A-8CAB-3DF5E35ABFD4}" type="presParOf" srcId="{5B4F5853-CCD7-4D55-9E07-BBFD7236041C}" destId="{CD7256EF-C463-4FC6-AA7D-FA65A8918F7B}" srcOrd="0" destOrd="0" presId="urn:microsoft.com/office/officeart/2005/8/layout/process1"/>
    <dgm:cxn modelId="{4DB4E3BE-BE27-4EDB-8ACE-7FC61C2BC492}" type="presParOf" srcId="{C33B6F79-85DD-4CA4-8F16-787E387F2041}" destId="{C6872888-E6B8-4D6A-8070-ACE2392B7A29}" srcOrd="2" destOrd="0" presId="urn:microsoft.com/office/officeart/2005/8/layout/process1"/>
    <dgm:cxn modelId="{C796F859-68DD-4100-9581-79A9C7D1E712}" type="presParOf" srcId="{C33B6F79-85DD-4CA4-8F16-787E387F2041}" destId="{BBAEDD4C-FD49-473D-B1D9-15F54151F655}" srcOrd="3" destOrd="0" presId="urn:microsoft.com/office/officeart/2005/8/layout/process1"/>
    <dgm:cxn modelId="{8003FABB-B19A-497F-9235-692C02FD6062}" type="presParOf" srcId="{BBAEDD4C-FD49-473D-B1D9-15F54151F655}" destId="{E409753E-D856-4FF7-A8A7-08C9FB1A05A2}" srcOrd="0" destOrd="0" presId="urn:microsoft.com/office/officeart/2005/8/layout/process1"/>
    <dgm:cxn modelId="{7B4827DE-913E-4D13-8BBA-317D585F2697}" type="presParOf" srcId="{C33B6F79-85DD-4CA4-8F16-787E387F2041}" destId="{041ACFAA-665C-4140-A908-4E855F4605B9}" srcOrd="4" destOrd="0" presId="urn:microsoft.com/office/officeart/2005/8/layout/process1"/>
    <dgm:cxn modelId="{C5C031C8-81DC-4F60-8C25-2C51BCAEC410}" type="presParOf" srcId="{C33B6F79-85DD-4CA4-8F16-787E387F2041}" destId="{AC9F5475-608F-4102-8781-47371FAB49EE}" srcOrd="5" destOrd="0" presId="urn:microsoft.com/office/officeart/2005/8/layout/process1"/>
    <dgm:cxn modelId="{9734DD31-E414-4581-ADB3-48E8BF013539}" type="presParOf" srcId="{AC9F5475-608F-4102-8781-47371FAB49EE}" destId="{29A4AFDB-174F-4293-A0C2-C3C69C75495B}" srcOrd="0" destOrd="0" presId="urn:microsoft.com/office/officeart/2005/8/layout/process1"/>
    <dgm:cxn modelId="{3F269588-5F7B-46E6-A905-2ADF22189890}" type="presParOf" srcId="{C33B6F79-85DD-4CA4-8F16-787E387F2041}" destId="{55A7AD11-494B-4C2A-BF26-C2747E28F90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EB3BFA-6EC9-4BCE-A661-08D1928E098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557F73D-417C-40C9-97D3-91BD96C9B0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Demo</a:t>
          </a:r>
        </a:p>
      </dgm:t>
    </dgm:pt>
    <dgm:pt modelId="{93FE0FD3-799F-4EB9-A0DA-961464109F59}" type="parTrans" cxnId="{00F10BCB-E96A-46F9-B72F-B7CC19188428}">
      <dgm:prSet/>
      <dgm:spPr/>
      <dgm:t>
        <a:bodyPr/>
        <a:lstStyle/>
        <a:p>
          <a:endParaRPr lang="en-US"/>
        </a:p>
      </dgm:t>
    </dgm:pt>
    <dgm:pt modelId="{BA13F336-25E5-4E32-BC0E-26E74B24957D}" type="sibTrans" cxnId="{00F10BCB-E96A-46F9-B72F-B7CC19188428}">
      <dgm:prSet/>
      <dgm:spPr/>
      <dgm:t>
        <a:bodyPr/>
        <a:lstStyle/>
        <a:p>
          <a:endParaRPr lang="en-US"/>
        </a:p>
      </dgm:t>
    </dgm:pt>
    <dgm:pt modelId="{CFA1BE30-752B-4ED1-9682-5F0DE36D6D9C}" type="pres">
      <dgm:prSet presAssocID="{39EB3BFA-6EC9-4BCE-A661-08D1928E098D}" presName="root" presStyleCnt="0">
        <dgm:presLayoutVars>
          <dgm:dir/>
          <dgm:resizeHandles val="exact"/>
        </dgm:presLayoutVars>
      </dgm:prSet>
      <dgm:spPr/>
    </dgm:pt>
    <dgm:pt modelId="{890CA4DB-A3E0-4A17-860F-4061CFE2CB65}" type="pres">
      <dgm:prSet presAssocID="{0557F73D-417C-40C9-97D3-91BD96C9B0CD}" presName="compNode" presStyleCnt="0"/>
      <dgm:spPr/>
    </dgm:pt>
    <dgm:pt modelId="{CBFD29D4-A2B4-4C25-B7E6-7B5D0F69D3EF}" type="pres">
      <dgm:prSet presAssocID="{0557F73D-417C-40C9-97D3-91BD96C9B0CD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EEDEFEB5-E185-4FC0-B9DB-C764F1FE5302}" type="pres">
      <dgm:prSet presAssocID="{0557F73D-417C-40C9-97D3-91BD96C9B0CD}" presName="spaceRect" presStyleCnt="0"/>
      <dgm:spPr/>
    </dgm:pt>
    <dgm:pt modelId="{8D849BA0-BC4B-4D3B-A81E-49F030CA18B9}" type="pres">
      <dgm:prSet presAssocID="{0557F73D-417C-40C9-97D3-91BD96C9B0CD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CB6B7669-BFE2-41E9-855C-5FB164FEBE17}" type="presOf" srcId="{39EB3BFA-6EC9-4BCE-A661-08D1928E098D}" destId="{CFA1BE30-752B-4ED1-9682-5F0DE36D6D9C}" srcOrd="0" destOrd="0" presId="urn:microsoft.com/office/officeart/2018/2/layout/IconLabelList"/>
    <dgm:cxn modelId="{B00C6885-3EB9-497E-985F-B6CCFC3D7C95}" type="presOf" srcId="{0557F73D-417C-40C9-97D3-91BD96C9B0CD}" destId="{8D849BA0-BC4B-4D3B-A81E-49F030CA18B9}" srcOrd="0" destOrd="0" presId="urn:microsoft.com/office/officeart/2018/2/layout/IconLabelList"/>
    <dgm:cxn modelId="{00F10BCB-E96A-46F9-B72F-B7CC19188428}" srcId="{39EB3BFA-6EC9-4BCE-A661-08D1928E098D}" destId="{0557F73D-417C-40C9-97D3-91BD96C9B0CD}" srcOrd="0" destOrd="0" parTransId="{93FE0FD3-799F-4EB9-A0DA-961464109F59}" sibTransId="{BA13F336-25E5-4E32-BC0E-26E74B24957D}"/>
    <dgm:cxn modelId="{A297DDCC-09E0-4F7D-A9A2-A68F1B10F048}" type="presParOf" srcId="{CFA1BE30-752B-4ED1-9682-5F0DE36D6D9C}" destId="{890CA4DB-A3E0-4A17-860F-4061CFE2CB65}" srcOrd="0" destOrd="0" presId="urn:microsoft.com/office/officeart/2018/2/layout/IconLabelList"/>
    <dgm:cxn modelId="{E04C6416-2396-4FAF-93B1-A3FBD05703B2}" type="presParOf" srcId="{890CA4DB-A3E0-4A17-860F-4061CFE2CB65}" destId="{CBFD29D4-A2B4-4C25-B7E6-7B5D0F69D3EF}" srcOrd="0" destOrd="0" presId="urn:microsoft.com/office/officeart/2018/2/layout/IconLabelList"/>
    <dgm:cxn modelId="{97D0BF19-346F-4B94-AF56-54B2C9FA7F56}" type="presParOf" srcId="{890CA4DB-A3E0-4A17-860F-4061CFE2CB65}" destId="{EEDEFEB5-E185-4FC0-B9DB-C764F1FE5302}" srcOrd="1" destOrd="0" presId="urn:microsoft.com/office/officeart/2018/2/layout/IconLabelList"/>
    <dgm:cxn modelId="{AB565F33-9E74-4A3D-97A3-AE22730A535F}" type="presParOf" srcId="{890CA4DB-A3E0-4A17-860F-4061CFE2CB65}" destId="{8D849BA0-BC4B-4D3B-A81E-49F030CA18B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2333E-F6CC-4073-821B-29323D683BB8}">
      <dsp:nvSpPr>
        <dsp:cNvPr id="0" name=""/>
        <dsp:cNvSpPr/>
      </dsp:nvSpPr>
      <dsp:spPr>
        <a:xfrm>
          <a:off x="0" y="2708"/>
          <a:ext cx="48624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73E10C-86C8-41BD-B622-5B7E5BACB2E3}">
      <dsp:nvSpPr>
        <dsp:cNvPr id="0" name=""/>
        <dsp:cNvSpPr/>
      </dsp:nvSpPr>
      <dsp:spPr>
        <a:xfrm>
          <a:off x="0" y="2708"/>
          <a:ext cx="4862446" cy="92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Containers</a:t>
          </a:r>
        </a:p>
      </dsp:txBody>
      <dsp:txXfrm>
        <a:off x="0" y="2708"/>
        <a:ext cx="4862446" cy="923438"/>
      </dsp:txXfrm>
    </dsp:sp>
    <dsp:sp modelId="{779270BB-E863-46E2-A6BF-8AAC1E756C7A}">
      <dsp:nvSpPr>
        <dsp:cNvPr id="0" name=""/>
        <dsp:cNvSpPr/>
      </dsp:nvSpPr>
      <dsp:spPr>
        <a:xfrm>
          <a:off x="0" y="926146"/>
          <a:ext cx="48624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2D37E-6728-4056-B90C-BCBFF177C1E1}">
      <dsp:nvSpPr>
        <dsp:cNvPr id="0" name=""/>
        <dsp:cNvSpPr/>
      </dsp:nvSpPr>
      <dsp:spPr>
        <a:xfrm>
          <a:off x="0" y="926146"/>
          <a:ext cx="4862446" cy="92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Kubernetes</a:t>
          </a:r>
        </a:p>
      </dsp:txBody>
      <dsp:txXfrm>
        <a:off x="0" y="926146"/>
        <a:ext cx="4862446" cy="923438"/>
      </dsp:txXfrm>
    </dsp:sp>
    <dsp:sp modelId="{6034907C-D2BC-4918-8EC5-664542E1312E}">
      <dsp:nvSpPr>
        <dsp:cNvPr id="0" name=""/>
        <dsp:cNvSpPr/>
      </dsp:nvSpPr>
      <dsp:spPr>
        <a:xfrm>
          <a:off x="0" y="1849585"/>
          <a:ext cx="48624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285A6-91AA-4A8B-8659-ED1CA6CFBC31}">
      <dsp:nvSpPr>
        <dsp:cNvPr id="0" name=""/>
        <dsp:cNvSpPr/>
      </dsp:nvSpPr>
      <dsp:spPr>
        <a:xfrm>
          <a:off x="0" y="1849585"/>
          <a:ext cx="4862446" cy="92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 err="1"/>
            <a:t>GitOps</a:t>
          </a:r>
          <a:endParaRPr lang="en-US" sz="4200" kern="1200" dirty="0"/>
        </a:p>
      </dsp:txBody>
      <dsp:txXfrm>
        <a:off x="0" y="1849585"/>
        <a:ext cx="4862446" cy="923438"/>
      </dsp:txXfrm>
    </dsp:sp>
    <dsp:sp modelId="{620CEAD9-44E7-4492-ADBF-AE1B807F2C02}">
      <dsp:nvSpPr>
        <dsp:cNvPr id="0" name=""/>
        <dsp:cNvSpPr/>
      </dsp:nvSpPr>
      <dsp:spPr>
        <a:xfrm>
          <a:off x="0" y="2773023"/>
          <a:ext cx="48624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6ACB5-1846-4D1C-8DAB-0A2A44C1E3A3}">
      <dsp:nvSpPr>
        <dsp:cNvPr id="0" name=""/>
        <dsp:cNvSpPr/>
      </dsp:nvSpPr>
      <dsp:spPr>
        <a:xfrm>
          <a:off x="0" y="2773023"/>
          <a:ext cx="4862446" cy="92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Service Mesh</a:t>
          </a:r>
        </a:p>
      </dsp:txBody>
      <dsp:txXfrm>
        <a:off x="0" y="2773023"/>
        <a:ext cx="4862446" cy="923438"/>
      </dsp:txXfrm>
    </dsp:sp>
    <dsp:sp modelId="{EC342443-76DD-4566-B517-E88A896701C2}">
      <dsp:nvSpPr>
        <dsp:cNvPr id="0" name=""/>
        <dsp:cNvSpPr/>
      </dsp:nvSpPr>
      <dsp:spPr>
        <a:xfrm>
          <a:off x="0" y="3696461"/>
          <a:ext cx="48624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A4B1B8-D7B4-4B83-A68E-23487444738D}">
      <dsp:nvSpPr>
        <dsp:cNvPr id="0" name=""/>
        <dsp:cNvSpPr/>
      </dsp:nvSpPr>
      <dsp:spPr>
        <a:xfrm>
          <a:off x="0" y="3696461"/>
          <a:ext cx="4862446" cy="92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Serverless</a:t>
          </a:r>
        </a:p>
      </dsp:txBody>
      <dsp:txXfrm>
        <a:off x="0" y="3696461"/>
        <a:ext cx="4862446" cy="923438"/>
      </dsp:txXfrm>
    </dsp:sp>
    <dsp:sp modelId="{2D6D15E9-19D6-45B7-8606-BADE06F3D126}">
      <dsp:nvSpPr>
        <dsp:cNvPr id="0" name=""/>
        <dsp:cNvSpPr/>
      </dsp:nvSpPr>
      <dsp:spPr>
        <a:xfrm>
          <a:off x="0" y="4619900"/>
          <a:ext cx="48624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DC721-F700-425A-BE60-D0A8DCC1E08A}">
      <dsp:nvSpPr>
        <dsp:cNvPr id="0" name=""/>
        <dsp:cNvSpPr/>
      </dsp:nvSpPr>
      <dsp:spPr>
        <a:xfrm>
          <a:off x="0" y="4619900"/>
          <a:ext cx="4862446" cy="92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What Next?</a:t>
          </a:r>
        </a:p>
      </dsp:txBody>
      <dsp:txXfrm>
        <a:off x="0" y="4619900"/>
        <a:ext cx="4862446" cy="9234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407B6D-0C27-4BFC-8C6F-8F149FB2F343}">
      <dsp:nvSpPr>
        <dsp:cNvPr id="0" name=""/>
        <dsp:cNvSpPr/>
      </dsp:nvSpPr>
      <dsp:spPr>
        <a:xfrm>
          <a:off x="4621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Build images</a:t>
          </a:r>
        </a:p>
      </dsp:txBody>
      <dsp:txXfrm>
        <a:off x="40127" y="1605038"/>
        <a:ext cx="1949441" cy="1141260"/>
      </dsp:txXfrm>
    </dsp:sp>
    <dsp:sp modelId="{5B4F5853-CCD7-4D55-9E07-BBFD7236041C}">
      <dsp:nvSpPr>
        <dsp:cNvPr id="0" name=""/>
        <dsp:cNvSpPr/>
      </dsp:nvSpPr>
      <dsp:spPr>
        <a:xfrm>
          <a:off x="222711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227119" y="2025346"/>
        <a:ext cx="299835" cy="300644"/>
      </dsp:txXfrm>
    </dsp:sp>
    <dsp:sp modelId="{C6872888-E6B8-4D6A-8070-ACE2392B7A29}">
      <dsp:nvSpPr>
        <dsp:cNvPr id="0" name=""/>
        <dsp:cNvSpPr/>
      </dsp:nvSpPr>
      <dsp:spPr>
        <a:xfrm>
          <a:off x="2833255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Push into image registry</a:t>
          </a:r>
        </a:p>
      </dsp:txBody>
      <dsp:txXfrm>
        <a:off x="2868761" y="1605038"/>
        <a:ext cx="1949441" cy="1141260"/>
      </dsp:txXfrm>
    </dsp:sp>
    <dsp:sp modelId="{BBAEDD4C-FD49-473D-B1D9-15F54151F655}">
      <dsp:nvSpPr>
        <dsp:cNvPr id="0" name=""/>
        <dsp:cNvSpPr/>
      </dsp:nvSpPr>
      <dsp:spPr>
        <a:xfrm>
          <a:off x="5055754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055754" y="2025346"/>
        <a:ext cx="299835" cy="300644"/>
      </dsp:txXfrm>
    </dsp:sp>
    <dsp:sp modelId="{041ACFAA-665C-4140-A908-4E855F4605B9}">
      <dsp:nvSpPr>
        <dsp:cNvPr id="0" name=""/>
        <dsp:cNvSpPr/>
      </dsp:nvSpPr>
      <dsp:spPr>
        <a:xfrm>
          <a:off x="5661890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Security, vulnerability scanning</a:t>
          </a:r>
        </a:p>
      </dsp:txBody>
      <dsp:txXfrm>
        <a:off x="5697396" y="1605038"/>
        <a:ext cx="1949441" cy="1141260"/>
      </dsp:txXfrm>
    </dsp:sp>
    <dsp:sp modelId="{AC9F5475-608F-4102-8781-47371FAB49EE}">
      <dsp:nvSpPr>
        <dsp:cNvPr id="0" name=""/>
        <dsp:cNvSpPr/>
      </dsp:nvSpPr>
      <dsp:spPr>
        <a:xfrm>
          <a:off x="788438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884389" y="2025346"/>
        <a:ext cx="299835" cy="300644"/>
      </dsp:txXfrm>
    </dsp:sp>
    <dsp:sp modelId="{55A7AD11-494B-4C2A-BF26-C2747E28F90E}">
      <dsp:nvSpPr>
        <dsp:cNvPr id="0" name=""/>
        <dsp:cNvSpPr/>
      </dsp:nvSpPr>
      <dsp:spPr>
        <a:xfrm>
          <a:off x="8490525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Run container</a:t>
          </a:r>
        </a:p>
      </dsp:txBody>
      <dsp:txXfrm>
        <a:off x="8526031" y="1605038"/>
        <a:ext cx="1949441" cy="11412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D29D4-A2B4-4C25-B7E6-7B5D0F69D3EF}">
      <dsp:nvSpPr>
        <dsp:cNvPr id="0" name=""/>
        <dsp:cNvSpPr/>
      </dsp:nvSpPr>
      <dsp:spPr>
        <a:xfrm>
          <a:off x="1829520" y="70327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49BA0-BC4B-4D3B-A81E-49F030CA18B9}">
      <dsp:nvSpPr>
        <dsp:cNvPr id="0" name=""/>
        <dsp:cNvSpPr/>
      </dsp:nvSpPr>
      <dsp:spPr>
        <a:xfrm>
          <a:off x="641520" y="311739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Demo</a:t>
          </a:r>
        </a:p>
      </dsp:txBody>
      <dsp:txXfrm>
        <a:off x="641520" y="3117390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0EBAE-7607-4570-8B0B-5E50823A1C0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45374-B8E1-4DDE-A943-E4229E262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6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Another box before run container. Security and vulnerability scanning (CI/CD)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45374-B8E1-4DDE-A943-E4229E262A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16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45374-B8E1-4DDE-A943-E4229E262A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2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94F6-C170-4482-9249-6941F363C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D0E49-C1C0-4496-B8C5-76C3514D3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F0CC5-477B-42B5-B0A5-B675D80C0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D1950-361D-4D99-BA1C-87EC3BE3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E646E-44A1-453D-AFF1-47DD5692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7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3241D-82CA-467E-8F22-C8EEB217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11DE0-2922-44DF-B5B5-EEDA2AC9C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E9556-44B4-4F7E-B182-8A92C3F0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28F11-1A33-4AC6-8291-A5469144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72117-D676-40C0-90B8-3011F122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9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EFA721-B671-49F9-B6DB-B048BB758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477BB-CFAE-4AC0-A292-FCE7427B4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53B92-C4DE-4C0E-A3D0-F1AE64188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349F9-9D4D-4CBD-983E-7BE80CED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26DA6-0455-4A89-BF80-92DD4518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9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A064B-94F4-4B85-8FED-495A3C74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BCB28-A17A-4B12-9E92-6FEDF220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FABB2-E6DA-46E9-ACE1-1BB32A08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F3DFA-D546-423E-87DD-50026AFF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1DFD6-94E7-4F05-8CE3-BB12D4007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5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3250-15B1-4F38-B9DE-3C4B204C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FFC18-5608-4621-B5AF-EE0D407FC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F3368-7F54-467E-8F4A-11D46985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C4FC-21B3-4016-9929-22F23A99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AEC27-1A94-4E76-8549-9DA7C69A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7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66606-31C8-4952-8AC9-82913252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D4154-F2EC-4AE7-9961-7DF03B90B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8F88E-F1EF-4F2F-8260-2B81C7A0C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2C6ED-9E5A-4F14-99E9-294DE620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021FC-7DC1-4B7A-8F9B-9F8CC8A6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065E2-E8BE-4F0D-A3AE-BBED58AB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9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04464-C4D4-418A-A72D-5D8BF1989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B3FD2-29FD-4E02-8665-4DFB2168B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4573B-D379-4978-8700-EC3F820DC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7BE29E-2BB0-4045-93D4-3EE299BB9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A19E5-B4B1-428B-BA2A-E4FDD7041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A278B2-0E7B-4D53-8620-94941EA14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CF3019-DF7C-4E7F-9A59-36C45A57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32E775-65B4-44D9-B95D-C5C3EE48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9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40B48-AA51-419B-A981-50BF664C2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55FED9-23CC-4A99-A346-7661BCF0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A8D05-236E-4E9E-A245-67CA36C3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4418E-D287-48A4-ABE5-F06CB79A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9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972653-1333-4593-B02B-8C9B8CA5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529761-D3DA-41B3-AB93-48AF6A01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EDA2E-1B94-41B5-A3E1-9E5E1527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1073-DEDB-45A4-8E25-1C58BE9C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DF8D2-2833-4F56-90F1-1B3150178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F5674-50D7-484B-A5C4-00699EA93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FBD42-3D30-4375-B798-AD13100D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E3224-6B72-4737-A260-53C77311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CE70B-D1E3-4A8A-8D1B-50300DF6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0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96CA-BBCE-4E7C-8338-DB4D72E1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184E0-86AA-4349-AD8D-B45B097FD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00289-FB6C-4EF0-BE1E-7B67E6714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32F87-F0BC-473A-8073-2414A24F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DF4D7-9690-4EE4-BB5A-34584EBB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C4FBF-86D5-4C0B-ADF8-75AD5D3F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2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3B0B2B-2326-4EE0-9892-A0EC266CF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D53C1-BDA9-4160-AA78-745418758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144CB-7F1E-472E-AEA4-3B4BBB230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94E0-86BF-4E12-980A-B36C99D448D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A04B5-67FD-4B51-9D6A-039088243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BDCB8-6250-4B52-AB3C-AC1CCB2DA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1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1640-0FED-496F-B268-5EC5F4CF8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Introduction to 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1A665-B0E5-4C0E-AA4F-A8D2920D6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Casimir Compaore</a:t>
            </a:r>
          </a:p>
          <a:p>
            <a:pPr algn="l"/>
            <a:r>
              <a:rPr lang="en-US"/>
              <a:t>Rina Ahmed</a:t>
            </a:r>
          </a:p>
          <a:p>
            <a:pPr algn="l"/>
            <a:r>
              <a:rPr lang="en-US"/>
              <a:t>SGIS - SG</a:t>
            </a:r>
          </a:p>
        </p:txBody>
      </p:sp>
    </p:spTree>
    <p:extLst>
      <p:ext uri="{BB962C8B-B14F-4D97-AF65-F5344CB8AC3E}">
        <p14:creationId xmlns:p14="http://schemas.microsoft.com/office/powerpoint/2010/main" val="301007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E50FF-5BB9-4992-B085-97AE6116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960C352E-846B-476C-856B-962BEEE5B1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9606943"/>
              </p:ext>
            </p:extLst>
          </p:nvPr>
        </p:nvGraphicFramePr>
        <p:xfrm>
          <a:off x="6503158" y="649480"/>
          <a:ext cx="486244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031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8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59A2B8-35D0-43AF-8B42-20C41BA13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1444741"/>
            <a:ext cx="9357865" cy="1041901"/>
          </a:xfrm>
        </p:spPr>
        <p:txBody>
          <a:bodyPr>
            <a:normAutofit/>
          </a:bodyPr>
          <a:lstStyle/>
          <a:p>
            <a:r>
              <a:rPr lang="en-US" sz="4000"/>
              <a:t>Who are we?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0A4E95-C407-4732-AB7C-2DD7BEE6E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2656" y="2701427"/>
            <a:ext cx="4483324" cy="2699968"/>
          </a:xfrm>
        </p:spPr>
        <p:txBody>
          <a:bodyPr>
            <a:normAutofit/>
          </a:bodyPr>
          <a:lstStyle/>
          <a:p>
            <a:r>
              <a:rPr lang="en-US" sz="2000"/>
              <a:t>Casimir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1EBC1-011B-4C70-8A65-36F126AA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701427"/>
            <a:ext cx="4554501" cy="2699968"/>
          </a:xfrm>
        </p:spPr>
        <p:txBody>
          <a:bodyPr>
            <a:normAutofit/>
          </a:bodyPr>
          <a:lstStyle/>
          <a:p>
            <a:r>
              <a:rPr lang="en-US" sz="2000" dirty="0"/>
              <a:t>Rina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094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1896B5-9C5C-4262-AF2A-E68BB342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Containers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A0CBD7-81A1-4C2E-BD82-C0B8FB8AF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9567"/>
            <a:ext cx="5119255" cy="4097395"/>
          </a:xfrm>
        </p:spPr>
        <p:txBody>
          <a:bodyPr>
            <a:normAutofit/>
          </a:bodyPr>
          <a:lstStyle/>
          <a:p>
            <a:r>
              <a:rPr lang="en-US" dirty="0"/>
              <a:t>App decoupled from OS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App packaged with its dependencies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Immutable: nothing changes in Production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AEF477-F0FB-4811-BDD5-E6C5B339B6CC}"/>
              </a:ext>
            </a:extLst>
          </p:cNvPr>
          <p:cNvSpPr/>
          <p:nvPr/>
        </p:nvSpPr>
        <p:spPr>
          <a:xfrm>
            <a:off x="6450676" y="5425440"/>
            <a:ext cx="4815315" cy="62473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32EEE1-3AAD-4CB6-80B1-70B0604E3BEA}"/>
              </a:ext>
            </a:extLst>
          </p:cNvPr>
          <p:cNvSpPr/>
          <p:nvPr/>
        </p:nvSpPr>
        <p:spPr>
          <a:xfrm>
            <a:off x="6450675" y="4676117"/>
            <a:ext cx="4837117" cy="62473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98D09C-67EB-4F96-BC00-8E3A15CF24BE}"/>
              </a:ext>
            </a:extLst>
          </p:cNvPr>
          <p:cNvSpPr/>
          <p:nvPr/>
        </p:nvSpPr>
        <p:spPr>
          <a:xfrm>
            <a:off x="6450675" y="3943131"/>
            <a:ext cx="4837117" cy="62473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Engine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F4CEE4-A16C-4E21-B63B-7F331503840D}"/>
              </a:ext>
            </a:extLst>
          </p:cNvPr>
          <p:cNvSpPr/>
          <p:nvPr/>
        </p:nvSpPr>
        <p:spPr>
          <a:xfrm>
            <a:off x="6450675" y="2063231"/>
            <a:ext cx="1528553" cy="1755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DC2F52-51D1-4DCB-98F5-799CEE318D2F}"/>
              </a:ext>
            </a:extLst>
          </p:cNvPr>
          <p:cNvSpPr/>
          <p:nvPr/>
        </p:nvSpPr>
        <p:spPr>
          <a:xfrm>
            <a:off x="9759239" y="2079568"/>
            <a:ext cx="1528553" cy="1755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427B0A-5F2C-4377-96D9-9983B3937136}"/>
              </a:ext>
            </a:extLst>
          </p:cNvPr>
          <p:cNvSpPr/>
          <p:nvPr/>
        </p:nvSpPr>
        <p:spPr>
          <a:xfrm>
            <a:off x="8104957" y="2079568"/>
            <a:ext cx="1528553" cy="1755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570400-3306-45C6-BFAC-376C13311E9E}"/>
              </a:ext>
            </a:extLst>
          </p:cNvPr>
          <p:cNvSpPr/>
          <p:nvPr/>
        </p:nvSpPr>
        <p:spPr>
          <a:xfrm>
            <a:off x="6749935" y="2258432"/>
            <a:ext cx="1008611" cy="4348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F77B22-BAE9-4BDD-ABF3-69D64751FD2A}"/>
              </a:ext>
            </a:extLst>
          </p:cNvPr>
          <p:cNvSpPr/>
          <p:nvPr/>
        </p:nvSpPr>
        <p:spPr>
          <a:xfrm>
            <a:off x="6749935" y="2879353"/>
            <a:ext cx="1008611" cy="4348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Bin, Lib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23A05E-3B70-4AD2-B2BA-53501E9C5246}"/>
              </a:ext>
            </a:extLst>
          </p:cNvPr>
          <p:cNvSpPr/>
          <p:nvPr/>
        </p:nvSpPr>
        <p:spPr>
          <a:xfrm>
            <a:off x="8372681" y="2258432"/>
            <a:ext cx="1008611" cy="4348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6C2DC4-4C4D-42B4-B6A4-58ECDBA11D71}"/>
              </a:ext>
            </a:extLst>
          </p:cNvPr>
          <p:cNvSpPr/>
          <p:nvPr/>
        </p:nvSpPr>
        <p:spPr>
          <a:xfrm>
            <a:off x="8372681" y="2879353"/>
            <a:ext cx="1008611" cy="4348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Bin, Lib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6108CB-C48D-4C75-8A3F-3374A2B70749}"/>
              </a:ext>
            </a:extLst>
          </p:cNvPr>
          <p:cNvSpPr/>
          <p:nvPr/>
        </p:nvSpPr>
        <p:spPr>
          <a:xfrm>
            <a:off x="10029685" y="2258432"/>
            <a:ext cx="1008611" cy="4348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7C75CE-F101-47B3-924C-CAD7D5905432}"/>
              </a:ext>
            </a:extLst>
          </p:cNvPr>
          <p:cNvSpPr/>
          <p:nvPr/>
        </p:nvSpPr>
        <p:spPr>
          <a:xfrm>
            <a:off x="10029685" y="2879353"/>
            <a:ext cx="1008611" cy="4348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Bin, Lib</a:t>
            </a:r>
          </a:p>
        </p:txBody>
      </p:sp>
    </p:spTree>
    <p:extLst>
      <p:ext uri="{BB962C8B-B14F-4D97-AF65-F5344CB8AC3E}">
        <p14:creationId xmlns:p14="http://schemas.microsoft.com/office/powerpoint/2010/main" val="276408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B5B7E-EF32-402A-9829-CA8EE791F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Containers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54E8F6-1F06-4C34-8CE6-7BFD080942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43012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2634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FB1D2-FDE0-4C5C-8042-D8370C4A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Docker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8ED214-8F11-4DC1-AD69-D059E599B0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474887"/>
              </p:ext>
            </p:extLst>
          </p:nvPr>
        </p:nvGraphicFramePr>
        <p:xfrm>
          <a:off x="5968844" y="2112579"/>
          <a:ext cx="5603041" cy="4540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0E5929E-2FB0-4D70-86AE-13DEA4EECF05}"/>
              </a:ext>
            </a:extLst>
          </p:cNvPr>
          <p:cNvSpPr txBox="1"/>
          <p:nvPr/>
        </p:nvSpPr>
        <p:spPr>
          <a:xfrm>
            <a:off x="538542" y="1985875"/>
            <a:ext cx="50320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Docker supports Open Container Interface (OCI) Standard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Kubernetes runs a different container engine but supports OCI</a:t>
            </a:r>
          </a:p>
        </p:txBody>
      </p:sp>
    </p:spTree>
    <p:extLst>
      <p:ext uri="{BB962C8B-B14F-4D97-AF65-F5344CB8AC3E}">
        <p14:creationId xmlns:p14="http://schemas.microsoft.com/office/powerpoint/2010/main" val="1134802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FDB0B4-404A-4054-9FFF-18309E654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Kubernetes</a:t>
            </a:r>
          </a:p>
        </p:txBody>
      </p:sp>
      <p:pic>
        <p:nvPicPr>
          <p:cNvPr id="7" name="Content Placeholder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A0FD26B-0809-47B3-B7B9-62FAF82A3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808790"/>
            <a:ext cx="6780700" cy="523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94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594F39-8D08-4CD3-A6F2-51DBB9970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31" y="4233675"/>
            <a:ext cx="4424430" cy="2015774"/>
          </a:xfrm>
        </p:spPr>
        <p:txBody>
          <a:bodyPr>
            <a:normAutofit/>
          </a:bodyPr>
          <a:lstStyle/>
          <a:p>
            <a:r>
              <a:rPr lang="en-US" sz="4000"/>
              <a:t>GitOps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0C3B59-DE2C-4611-8148-812575C5C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C90871A-5938-4F8F-9B90-81B4EDE20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531" y="917931"/>
            <a:ext cx="10228659" cy="3017453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3C30A-EE9C-4DB0-B3C6-F9771A3D4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4212709"/>
            <a:ext cx="5160457" cy="2036742"/>
          </a:xfrm>
        </p:spPr>
        <p:txBody>
          <a:bodyPr anchor="ctr">
            <a:normAutofit/>
          </a:bodyPr>
          <a:lstStyle/>
          <a:p>
            <a:r>
              <a:rPr lang="en-US" sz="2000"/>
              <a:t>Describe Infrastructure </a:t>
            </a:r>
            <a:r>
              <a:rPr lang="de-AT" sz="2000"/>
              <a:t>as Code</a:t>
            </a:r>
          </a:p>
          <a:p>
            <a:r>
              <a:rPr lang="de-AT" sz="2000"/>
              <a:t>Store in Git repository</a:t>
            </a:r>
          </a:p>
          <a:p>
            <a:r>
              <a:rPr lang="de-AT" sz="2000"/>
              <a:t>Trigger CI/CD for Desired State</a:t>
            </a:r>
          </a:p>
          <a:p>
            <a:r>
              <a:rPr lang="de-AT" sz="2000"/>
              <a:t>Version control for infrastucture changes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09298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138</Words>
  <Application>Microsoft Office PowerPoint</Application>
  <PresentationFormat>Widescreen</PresentationFormat>
  <Paragraphs>48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Introduction to Kubernetes</vt:lpstr>
      <vt:lpstr>Agenda</vt:lpstr>
      <vt:lpstr>Who are we?</vt:lpstr>
      <vt:lpstr>Containers</vt:lpstr>
      <vt:lpstr>Containers</vt:lpstr>
      <vt:lpstr>Docker</vt:lpstr>
      <vt:lpstr>Kubernetes</vt:lpstr>
      <vt:lpstr>GitOps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Kubernetes</dc:title>
  <dc:creator>Rina Ahmed</dc:creator>
  <cp:lastModifiedBy>Rina Ahmed</cp:lastModifiedBy>
  <cp:revision>4</cp:revision>
  <dcterms:created xsi:type="dcterms:W3CDTF">2021-11-11T19:52:10Z</dcterms:created>
  <dcterms:modified xsi:type="dcterms:W3CDTF">2021-11-16T18:43:54Z</dcterms:modified>
</cp:coreProperties>
</file>