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BF0EE8-367C-4375-94B1-9E9CB387168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7E27C5D4-997E-48B8-8A21-FBA69EF79580}">
      <dgm:prSet/>
      <dgm:spPr/>
      <dgm:t>
        <a:bodyPr/>
        <a:lstStyle/>
        <a:p>
          <a:pPr>
            <a:defRPr cap="all"/>
          </a:pPr>
          <a:r>
            <a:rPr lang="en-US"/>
            <a:t>Definition</a:t>
          </a:r>
        </a:p>
      </dgm:t>
    </dgm:pt>
    <dgm:pt modelId="{CF758B0D-FB8E-4F0D-A029-AF35D631D381}" type="parTrans" cxnId="{10A16ED5-4882-4C4C-94D0-BFD1654342B6}">
      <dgm:prSet/>
      <dgm:spPr/>
      <dgm:t>
        <a:bodyPr/>
        <a:lstStyle/>
        <a:p>
          <a:endParaRPr lang="en-US"/>
        </a:p>
      </dgm:t>
    </dgm:pt>
    <dgm:pt modelId="{4CD02FEF-057A-4F87-8D81-3129894D4216}" type="sibTrans" cxnId="{10A16ED5-4882-4C4C-94D0-BFD1654342B6}">
      <dgm:prSet/>
      <dgm:spPr/>
      <dgm:t>
        <a:bodyPr/>
        <a:lstStyle/>
        <a:p>
          <a:endParaRPr lang="en-US"/>
        </a:p>
      </dgm:t>
    </dgm:pt>
    <dgm:pt modelId="{09AA3FA5-C356-4764-B956-E9614976BF0C}">
      <dgm:prSet/>
      <dgm:spPr/>
      <dgm:t>
        <a:bodyPr/>
        <a:lstStyle/>
        <a:p>
          <a:pPr>
            <a:defRPr cap="all"/>
          </a:pPr>
          <a:r>
            <a:rPr lang="en-US"/>
            <a:t>And typical container graph</a:t>
          </a:r>
        </a:p>
      </dgm:t>
    </dgm:pt>
    <dgm:pt modelId="{3D553AD9-0650-42DC-9DCC-37CA9136F27B}" type="parTrans" cxnId="{D3AE1FAD-B5E6-494F-BF4C-3912D619EE4C}">
      <dgm:prSet/>
      <dgm:spPr/>
      <dgm:t>
        <a:bodyPr/>
        <a:lstStyle/>
        <a:p>
          <a:endParaRPr lang="en-US"/>
        </a:p>
      </dgm:t>
    </dgm:pt>
    <dgm:pt modelId="{F2CD4CFE-0D07-4A9D-BFCC-ABF1CB815509}" type="sibTrans" cxnId="{D3AE1FAD-B5E6-494F-BF4C-3912D619EE4C}">
      <dgm:prSet/>
      <dgm:spPr/>
      <dgm:t>
        <a:bodyPr/>
        <a:lstStyle/>
        <a:p>
          <a:endParaRPr lang="en-US"/>
        </a:p>
      </dgm:t>
    </dgm:pt>
    <dgm:pt modelId="{8C625353-C93D-4FB6-8958-C405FCB2BA44}" type="pres">
      <dgm:prSet presAssocID="{3DBF0EE8-367C-4375-94B1-9E9CB3871683}" presName="root" presStyleCnt="0">
        <dgm:presLayoutVars>
          <dgm:dir/>
          <dgm:resizeHandles val="exact"/>
        </dgm:presLayoutVars>
      </dgm:prSet>
      <dgm:spPr/>
    </dgm:pt>
    <dgm:pt modelId="{00501AB9-2939-45C6-B38E-841C863428F7}" type="pres">
      <dgm:prSet presAssocID="{7E27C5D4-997E-48B8-8A21-FBA69EF79580}" presName="compNode" presStyleCnt="0"/>
      <dgm:spPr/>
    </dgm:pt>
    <dgm:pt modelId="{A1562DF9-93BE-4AA0-BF14-491481E45A19}" type="pres">
      <dgm:prSet presAssocID="{7E27C5D4-997E-48B8-8A21-FBA69EF79580}" presName="iconBgRect" presStyleLbl="bgShp" presStyleIdx="0" presStyleCnt="2"/>
      <dgm:spPr/>
    </dgm:pt>
    <dgm:pt modelId="{525AB746-E3A4-471D-8659-021BFD6CC789}" type="pres">
      <dgm:prSet presAssocID="{7E27C5D4-997E-48B8-8A21-FBA69EF7958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FB9F6AF-B933-4495-88F7-DF55756399D4}" type="pres">
      <dgm:prSet presAssocID="{7E27C5D4-997E-48B8-8A21-FBA69EF79580}" presName="spaceRect" presStyleCnt="0"/>
      <dgm:spPr/>
    </dgm:pt>
    <dgm:pt modelId="{BE63C3EB-8901-4D3D-A300-F00723B34811}" type="pres">
      <dgm:prSet presAssocID="{7E27C5D4-997E-48B8-8A21-FBA69EF79580}" presName="textRect" presStyleLbl="revTx" presStyleIdx="0" presStyleCnt="2">
        <dgm:presLayoutVars>
          <dgm:chMax val="1"/>
          <dgm:chPref val="1"/>
        </dgm:presLayoutVars>
      </dgm:prSet>
      <dgm:spPr/>
    </dgm:pt>
    <dgm:pt modelId="{6AF119B0-4193-4AA2-8370-D08A53ED3AF8}" type="pres">
      <dgm:prSet presAssocID="{4CD02FEF-057A-4F87-8D81-3129894D4216}" presName="sibTrans" presStyleCnt="0"/>
      <dgm:spPr/>
    </dgm:pt>
    <dgm:pt modelId="{7C75E5EA-CB0F-4F7B-BDD6-000E9FF218C1}" type="pres">
      <dgm:prSet presAssocID="{09AA3FA5-C356-4764-B956-E9614976BF0C}" presName="compNode" presStyleCnt="0"/>
      <dgm:spPr/>
    </dgm:pt>
    <dgm:pt modelId="{4E446C59-C515-4433-8415-3FAEBA7E36DC}" type="pres">
      <dgm:prSet presAssocID="{09AA3FA5-C356-4764-B956-E9614976BF0C}" presName="iconBgRect" presStyleLbl="bgShp" presStyleIdx="1" presStyleCnt="2"/>
      <dgm:spPr/>
    </dgm:pt>
    <dgm:pt modelId="{473B53C3-1516-445D-A167-614AA14A9952}" type="pres">
      <dgm:prSet presAssocID="{09AA3FA5-C356-4764-B956-E9614976BF0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01E0D65-7791-455E-86F0-19DEC9BF52E0}" type="pres">
      <dgm:prSet presAssocID="{09AA3FA5-C356-4764-B956-E9614976BF0C}" presName="spaceRect" presStyleCnt="0"/>
      <dgm:spPr/>
    </dgm:pt>
    <dgm:pt modelId="{F8D0CD33-A2A1-4281-B3DA-9C5612F53309}" type="pres">
      <dgm:prSet presAssocID="{09AA3FA5-C356-4764-B956-E9614976BF0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1BD5468-3121-4B19-8A55-8B53D421C8E4}" type="presOf" srcId="{3DBF0EE8-367C-4375-94B1-9E9CB3871683}" destId="{8C625353-C93D-4FB6-8958-C405FCB2BA44}" srcOrd="0" destOrd="0" presId="urn:microsoft.com/office/officeart/2018/5/layout/IconCircleLabelList"/>
    <dgm:cxn modelId="{D671874A-D2DF-43F9-A0C9-ECEC2732B5CC}" type="presOf" srcId="{09AA3FA5-C356-4764-B956-E9614976BF0C}" destId="{F8D0CD33-A2A1-4281-B3DA-9C5612F53309}" srcOrd="0" destOrd="0" presId="urn:microsoft.com/office/officeart/2018/5/layout/IconCircleLabelList"/>
    <dgm:cxn modelId="{4876774C-CC3D-4A15-9710-AAAAE9E9C988}" type="presOf" srcId="{7E27C5D4-997E-48B8-8A21-FBA69EF79580}" destId="{BE63C3EB-8901-4D3D-A300-F00723B34811}" srcOrd="0" destOrd="0" presId="urn:microsoft.com/office/officeart/2018/5/layout/IconCircleLabelList"/>
    <dgm:cxn modelId="{D3AE1FAD-B5E6-494F-BF4C-3912D619EE4C}" srcId="{3DBF0EE8-367C-4375-94B1-9E9CB3871683}" destId="{09AA3FA5-C356-4764-B956-E9614976BF0C}" srcOrd="1" destOrd="0" parTransId="{3D553AD9-0650-42DC-9DCC-37CA9136F27B}" sibTransId="{F2CD4CFE-0D07-4A9D-BFCC-ABF1CB815509}"/>
    <dgm:cxn modelId="{10A16ED5-4882-4C4C-94D0-BFD1654342B6}" srcId="{3DBF0EE8-367C-4375-94B1-9E9CB3871683}" destId="{7E27C5D4-997E-48B8-8A21-FBA69EF79580}" srcOrd="0" destOrd="0" parTransId="{CF758B0D-FB8E-4F0D-A029-AF35D631D381}" sibTransId="{4CD02FEF-057A-4F87-8D81-3129894D4216}"/>
    <dgm:cxn modelId="{DB4A0FE6-7F1C-4BED-8DBD-C79D92B7BC73}" type="presParOf" srcId="{8C625353-C93D-4FB6-8958-C405FCB2BA44}" destId="{00501AB9-2939-45C6-B38E-841C863428F7}" srcOrd="0" destOrd="0" presId="urn:microsoft.com/office/officeart/2018/5/layout/IconCircleLabelList"/>
    <dgm:cxn modelId="{1A92F397-0D12-4067-88EF-35ADC7FF7880}" type="presParOf" srcId="{00501AB9-2939-45C6-B38E-841C863428F7}" destId="{A1562DF9-93BE-4AA0-BF14-491481E45A19}" srcOrd="0" destOrd="0" presId="urn:microsoft.com/office/officeart/2018/5/layout/IconCircleLabelList"/>
    <dgm:cxn modelId="{CC10C625-4761-491E-B650-4A336E1ACA7E}" type="presParOf" srcId="{00501AB9-2939-45C6-B38E-841C863428F7}" destId="{525AB746-E3A4-471D-8659-021BFD6CC789}" srcOrd="1" destOrd="0" presId="urn:microsoft.com/office/officeart/2018/5/layout/IconCircleLabelList"/>
    <dgm:cxn modelId="{0511A847-A680-4E28-B3DE-81BFAA3250E2}" type="presParOf" srcId="{00501AB9-2939-45C6-B38E-841C863428F7}" destId="{BFB9F6AF-B933-4495-88F7-DF55756399D4}" srcOrd="2" destOrd="0" presId="urn:microsoft.com/office/officeart/2018/5/layout/IconCircleLabelList"/>
    <dgm:cxn modelId="{92FE39DC-2EF1-461F-9417-BA3AF59D8226}" type="presParOf" srcId="{00501AB9-2939-45C6-B38E-841C863428F7}" destId="{BE63C3EB-8901-4D3D-A300-F00723B34811}" srcOrd="3" destOrd="0" presId="urn:microsoft.com/office/officeart/2018/5/layout/IconCircleLabelList"/>
    <dgm:cxn modelId="{F142B3A4-9126-49EA-9476-5497B72C4BFF}" type="presParOf" srcId="{8C625353-C93D-4FB6-8958-C405FCB2BA44}" destId="{6AF119B0-4193-4AA2-8370-D08A53ED3AF8}" srcOrd="1" destOrd="0" presId="urn:microsoft.com/office/officeart/2018/5/layout/IconCircleLabelList"/>
    <dgm:cxn modelId="{BA316E85-6D15-466F-9402-C399201A43FE}" type="presParOf" srcId="{8C625353-C93D-4FB6-8958-C405FCB2BA44}" destId="{7C75E5EA-CB0F-4F7B-BDD6-000E9FF218C1}" srcOrd="2" destOrd="0" presId="urn:microsoft.com/office/officeart/2018/5/layout/IconCircleLabelList"/>
    <dgm:cxn modelId="{B1A98062-F2EB-4D30-8256-38F07C359BCA}" type="presParOf" srcId="{7C75E5EA-CB0F-4F7B-BDD6-000E9FF218C1}" destId="{4E446C59-C515-4433-8415-3FAEBA7E36DC}" srcOrd="0" destOrd="0" presId="urn:microsoft.com/office/officeart/2018/5/layout/IconCircleLabelList"/>
    <dgm:cxn modelId="{91EEAF7E-B182-4650-A56E-5496CFD08E9B}" type="presParOf" srcId="{7C75E5EA-CB0F-4F7B-BDD6-000E9FF218C1}" destId="{473B53C3-1516-445D-A167-614AA14A9952}" srcOrd="1" destOrd="0" presId="urn:microsoft.com/office/officeart/2018/5/layout/IconCircleLabelList"/>
    <dgm:cxn modelId="{31602F18-E83F-47D9-ACA9-05DA7A715116}" type="presParOf" srcId="{7C75E5EA-CB0F-4F7B-BDD6-000E9FF218C1}" destId="{301E0D65-7791-455E-86F0-19DEC9BF52E0}" srcOrd="2" destOrd="0" presId="urn:microsoft.com/office/officeart/2018/5/layout/IconCircleLabelList"/>
    <dgm:cxn modelId="{5EB37812-18C0-4999-9247-9C038AF6C156}" type="presParOf" srcId="{7C75E5EA-CB0F-4F7B-BDD6-000E9FF218C1}" destId="{F8D0CD33-A2A1-4281-B3DA-9C5612F5330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EB3BFA-6EC9-4BCE-A661-08D1928E098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8C590ED-EA9B-4025-B11A-C755EB376C5D}">
      <dgm:prSet/>
      <dgm:spPr/>
      <dgm:t>
        <a:bodyPr/>
        <a:lstStyle/>
        <a:p>
          <a:r>
            <a:rPr lang="en-US"/>
            <a:t>Mention other container frameworks</a:t>
          </a:r>
        </a:p>
      </dgm:t>
    </dgm:pt>
    <dgm:pt modelId="{793CB5FC-C113-44C1-97FC-112511F9FA41}" type="parTrans" cxnId="{5794366B-B3EE-40A8-811B-75DAAFAD1A57}">
      <dgm:prSet/>
      <dgm:spPr/>
      <dgm:t>
        <a:bodyPr/>
        <a:lstStyle/>
        <a:p>
          <a:endParaRPr lang="en-US"/>
        </a:p>
      </dgm:t>
    </dgm:pt>
    <dgm:pt modelId="{381600DA-BB78-4F21-A278-49F70F8F4168}" type="sibTrans" cxnId="{5794366B-B3EE-40A8-811B-75DAAFAD1A57}">
      <dgm:prSet/>
      <dgm:spPr/>
      <dgm:t>
        <a:bodyPr/>
        <a:lstStyle/>
        <a:p>
          <a:endParaRPr lang="en-US"/>
        </a:p>
      </dgm:t>
    </dgm:pt>
    <dgm:pt modelId="{6A79F510-7C02-477D-A075-4D56E1613AF5}">
      <dgm:prSet/>
      <dgm:spPr/>
      <dgm:t>
        <a:bodyPr/>
        <a:lstStyle/>
        <a:p>
          <a:r>
            <a:rPr lang="en-US"/>
            <a:t>Mention OCI and runtime</a:t>
          </a:r>
        </a:p>
      </dgm:t>
    </dgm:pt>
    <dgm:pt modelId="{2FBD3AC1-9AF8-4A6A-856A-727985B076CF}" type="parTrans" cxnId="{62FA8E82-7CE8-44E6-8B99-29A3594B6FBB}">
      <dgm:prSet/>
      <dgm:spPr/>
      <dgm:t>
        <a:bodyPr/>
        <a:lstStyle/>
        <a:p>
          <a:endParaRPr lang="en-US"/>
        </a:p>
      </dgm:t>
    </dgm:pt>
    <dgm:pt modelId="{7A8F92AA-67A1-422A-8EE7-133BDED9B748}" type="sibTrans" cxnId="{62FA8E82-7CE8-44E6-8B99-29A3594B6FBB}">
      <dgm:prSet/>
      <dgm:spPr/>
      <dgm:t>
        <a:bodyPr/>
        <a:lstStyle/>
        <a:p>
          <a:endParaRPr lang="en-US"/>
        </a:p>
      </dgm:t>
    </dgm:pt>
    <dgm:pt modelId="{0557F73D-417C-40C9-97D3-91BD96C9B0CD}">
      <dgm:prSet/>
      <dgm:spPr/>
      <dgm:t>
        <a:bodyPr/>
        <a:lstStyle/>
        <a:p>
          <a:r>
            <a:rPr lang="en-US"/>
            <a:t>Demo</a:t>
          </a:r>
        </a:p>
      </dgm:t>
    </dgm:pt>
    <dgm:pt modelId="{93FE0FD3-799F-4EB9-A0DA-961464109F59}" type="parTrans" cxnId="{00F10BCB-E96A-46F9-B72F-B7CC19188428}">
      <dgm:prSet/>
      <dgm:spPr/>
      <dgm:t>
        <a:bodyPr/>
        <a:lstStyle/>
        <a:p>
          <a:endParaRPr lang="en-US"/>
        </a:p>
      </dgm:t>
    </dgm:pt>
    <dgm:pt modelId="{BA13F336-25E5-4E32-BC0E-26E74B24957D}" type="sibTrans" cxnId="{00F10BCB-E96A-46F9-B72F-B7CC19188428}">
      <dgm:prSet/>
      <dgm:spPr/>
      <dgm:t>
        <a:bodyPr/>
        <a:lstStyle/>
        <a:p>
          <a:endParaRPr lang="en-US"/>
        </a:p>
      </dgm:t>
    </dgm:pt>
    <dgm:pt modelId="{CFA1BE30-752B-4ED1-9682-5F0DE36D6D9C}" type="pres">
      <dgm:prSet presAssocID="{39EB3BFA-6EC9-4BCE-A661-08D1928E098D}" presName="root" presStyleCnt="0">
        <dgm:presLayoutVars>
          <dgm:dir/>
          <dgm:resizeHandles val="exact"/>
        </dgm:presLayoutVars>
      </dgm:prSet>
      <dgm:spPr/>
    </dgm:pt>
    <dgm:pt modelId="{E4AE234D-4D93-480D-A83A-2887707FDBAA}" type="pres">
      <dgm:prSet presAssocID="{68C590ED-EA9B-4025-B11A-C755EB376C5D}" presName="compNode" presStyleCnt="0"/>
      <dgm:spPr/>
    </dgm:pt>
    <dgm:pt modelId="{46F2F489-8BD1-405E-9EB6-8CE452E961DB}" type="pres">
      <dgm:prSet presAssocID="{68C590ED-EA9B-4025-B11A-C755EB376C5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7B37845-14F5-4AE0-AB9C-A2F864E9479F}" type="pres">
      <dgm:prSet presAssocID="{68C590ED-EA9B-4025-B11A-C755EB376C5D}" presName="spaceRect" presStyleCnt="0"/>
      <dgm:spPr/>
    </dgm:pt>
    <dgm:pt modelId="{7DD44BCB-362E-4F49-84C2-B0C7BEE2C17D}" type="pres">
      <dgm:prSet presAssocID="{68C590ED-EA9B-4025-B11A-C755EB376C5D}" presName="textRect" presStyleLbl="revTx" presStyleIdx="0" presStyleCnt="3">
        <dgm:presLayoutVars>
          <dgm:chMax val="1"/>
          <dgm:chPref val="1"/>
        </dgm:presLayoutVars>
      </dgm:prSet>
      <dgm:spPr/>
    </dgm:pt>
    <dgm:pt modelId="{E8CBAA49-5947-4829-9F45-F29D4B09AEFC}" type="pres">
      <dgm:prSet presAssocID="{381600DA-BB78-4F21-A278-49F70F8F4168}" presName="sibTrans" presStyleCnt="0"/>
      <dgm:spPr/>
    </dgm:pt>
    <dgm:pt modelId="{BF055F4A-ED1A-4FD3-BA99-10C84E15A5C9}" type="pres">
      <dgm:prSet presAssocID="{6A79F510-7C02-477D-A075-4D56E1613AF5}" presName="compNode" presStyleCnt="0"/>
      <dgm:spPr/>
    </dgm:pt>
    <dgm:pt modelId="{BF8245C2-5E2D-4DBB-849F-53E6FC7B8D1B}" type="pres">
      <dgm:prSet presAssocID="{6A79F510-7C02-477D-A075-4D56E1613AF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F9AF1796-0164-474B-9FED-136A4CCB5493}" type="pres">
      <dgm:prSet presAssocID="{6A79F510-7C02-477D-A075-4D56E1613AF5}" presName="spaceRect" presStyleCnt="0"/>
      <dgm:spPr/>
    </dgm:pt>
    <dgm:pt modelId="{7A7E39BC-A6AB-4E76-AD61-A98D22695260}" type="pres">
      <dgm:prSet presAssocID="{6A79F510-7C02-477D-A075-4D56E1613AF5}" presName="textRect" presStyleLbl="revTx" presStyleIdx="1" presStyleCnt="3">
        <dgm:presLayoutVars>
          <dgm:chMax val="1"/>
          <dgm:chPref val="1"/>
        </dgm:presLayoutVars>
      </dgm:prSet>
      <dgm:spPr/>
    </dgm:pt>
    <dgm:pt modelId="{4CC7176F-B681-4819-A32D-FF7B4C093A11}" type="pres">
      <dgm:prSet presAssocID="{7A8F92AA-67A1-422A-8EE7-133BDED9B748}" presName="sibTrans" presStyleCnt="0"/>
      <dgm:spPr/>
    </dgm:pt>
    <dgm:pt modelId="{890CA4DB-A3E0-4A17-860F-4061CFE2CB65}" type="pres">
      <dgm:prSet presAssocID="{0557F73D-417C-40C9-97D3-91BD96C9B0CD}" presName="compNode" presStyleCnt="0"/>
      <dgm:spPr/>
    </dgm:pt>
    <dgm:pt modelId="{CBFD29D4-A2B4-4C25-B7E6-7B5D0F69D3EF}" type="pres">
      <dgm:prSet presAssocID="{0557F73D-417C-40C9-97D3-91BD96C9B0C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EEDEFEB5-E185-4FC0-B9DB-C764F1FE5302}" type="pres">
      <dgm:prSet presAssocID="{0557F73D-417C-40C9-97D3-91BD96C9B0CD}" presName="spaceRect" presStyleCnt="0"/>
      <dgm:spPr/>
    </dgm:pt>
    <dgm:pt modelId="{8D849BA0-BC4B-4D3B-A81E-49F030CA18B9}" type="pres">
      <dgm:prSet presAssocID="{0557F73D-417C-40C9-97D3-91BD96C9B0C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BF96927-FEBC-4011-B7A7-9E268D75AA48}" type="presOf" srcId="{68C590ED-EA9B-4025-B11A-C755EB376C5D}" destId="{7DD44BCB-362E-4F49-84C2-B0C7BEE2C17D}" srcOrd="0" destOrd="0" presId="urn:microsoft.com/office/officeart/2018/2/layout/IconLabelList"/>
    <dgm:cxn modelId="{CB6B7669-BFE2-41E9-855C-5FB164FEBE17}" type="presOf" srcId="{39EB3BFA-6EC9-4BCE-A661-08D1928E098D}" destId="{CFA1BE30-752B-4ED1-9682-5F0DE36D6D9C}" srcOrd="0" destOrd="0" presId="urn:microsoft.com/office/officeart/2018/2/layout/IconLabelList"/>
    <dgm:cxn modelId="{5794366B-B3EE-40A8-811B-75DAAFAD1A57}" srcId="{39EB3BFA-6EC9-4BCE-A661-08D1928E098D}" destId="{68C590ED-EA9B-4025-B11A-C755EB376C5D}" srcOrd="0" destOrd="0" parTransId="{793CB5FC-C113-44C1-97FC-112511F9FA41}" sibTransId="{381600DA-BB78-4F21-A278-49F70F8F4168}"/>
    <dgm:cxn modelId="{62FA8E82-7CE8-44E6-8B99-29A3594B6FBB}" srcId="{39EB3BFA-6EC9-4BCE-A661-08D1928E098D}" destId="{6A79F510-7C02-477D-A075-4D56E1613AF5}" srcOrd="1" destOrd="0" parTransId="{2FBD3AC1-9AF8-4A6A-856A-727985B076CF}" sibTransId="{7A8F92AA-67A1-422A-8EE7-133BDED9B748}"/>
    <dgm:cxn modelId="{B00C6885-3EB9-497E-985F-B6CCFC3D7C95}" type="presOf" srcId="{0557F73D-417C-40C9-97D3-91BD96C9B0CD}" destId="{8D849BA0-BC4B-4D3B-A81E-49F030CA18B9}" srcOrd="0" destOrd="0" presId="urn:microsoft.com/office/officeart/2018/2/layout/IconLabelList"/>
    <dgm:cxn modelId="{00F10BCB-E96A-46F9-B72F-B7CC19188428}" srcId="{39EB3BFA-6EC9-4BCE-A661-08D1928E098D}" destId="{0557F73D-417C-40C9-97D3-91BD96C9B0CD}" srcOrd="2" destOrd="0" parTransId="{93FE0FD3-799F-4EB9-A0DA-961464109F59}" sibTransId="{BA13F336-25E5-4E32-BC0E-26E74B24957D}"/>
    <dgm:cxn modelId="{F9692DCF-A5AC-469F-9EC0-0091F0FA8DD6}" type="presOf" srcId="{6A79F510-7C02-477D-A075-4D56E1613AF5}" destId="{7A7E39BC-A6AB-4E76-AD61-A98D22695260}" srcOrd="0" destOrd="0" presId="urn:microsoft.com/office/officeart/2018/2/layout/IconLabelList"/>
    <dgm:cxn modelId="{2FD3DE66-82D4-4993-947A-379F24030C4D}" type="presParOf" srcId="{CFA1BE30-752B-4ED1-9682-5F0DE36D6D9C}" destId="{E4AE234D-4D93-480D-A83A-2887707FDBAA}" srcOrd="0" destOrd="0" presId="urn:microsoft.com/office/officeart/2018/2/layout/IconLabelList"/>
    <dgm:cxn modelId="{DD9E4AC2-6584-4380-90DA-7A991A00044D}" type="presParOf" srcId="{E4AE234D-4D93-480D-A83A-2887707FDBAA}" destId="{46F2F489-8BD1-405E-9EB6-8CE452E961DB}" srcOrd="0" destOrd="0" presId="urn:microsoft.com/office/officeart/2018/2/layout/IconLabelList"/>
    <dgm:cxn modelId="{C7BE1728-D427-4BA3-A102-3F4AD0AC1419}" type="presParOf" srcId="{E4AE234D-4D93-480D-A83A-2887707FDBAA}" destId="{97B37845-14F5-4AE0-AB9C-A2F864E9479F}" srcOrd="1" destOrd="0" presId="urn:microsoft.com/office/officeart/2018/2/layout/IconLabelList"/>
    <dgm:cxn modelId="{C683A071-B729-4EF6-95CB-9E0B38A3B831}" type="presParOf" srcId="{E4AE234D-4D93-480D-A83A-2887707FDBAA}" destId="{7DD44BCB-362E-4F49-84C2-B0C7BEE2C17D}" srcOrd="2" destOrd="0" presId="urn:microsoft.com/office/officeart/2018/2/layout/IconLabelList"/>
    <dgm:cxn modelId="{5D5E86C5-7039-4262-83D8-AD5333EA6D05}" type="presParOf" srcId="{CFA1BE30-752B-4ED1-9682-5F0DE36D6D9C}" destId="{E8CBAA49-5947-4829-9F45-F29D4B09AEFC}" srcOrd="1" destOrd="0" presId="urn:microsoft.com/office/officeart/2018/2/layout/IconLabelList"/>
    <dgm:cxn modelId="{8EF3A90B-B216-490E-9A8B-B69098285D67}" type="presParOf" srcId="{CFA1BE30-752B-4ED1-9682-5F0DE36D6D9C}" destId="{BF055F4A-ED1A-4FD3-BA99-10C84E15A5C9}" srcOrd="2" destOrd="0" presId="urn:microsoft.com/office/officeart/2018/2/layout/IconLabelList"/>
    <dgm:cxn modelId="{40FD146A-19A8-4C2F-BDD4-AC3402919C75}" type="presParOf" srcId="{BF055F4A-ED1A-4FD3-BA99-10C84E15A5C9}" destId="{BF8245C2-5E2D-4DBB-849F-53E6FC7B8D1B}" srcOrd="0" destOrd="0" presId="urn:microsoft.com/office/officeart/2018/2/layout/IconLabelList"/>
    <dgm:cxn modelId="{0168E05D-32B4-45C3-9AFF-F1F30BF2906A}" type="presParOf" srcId="{BF055F4A-ED1A-4FD3-BA99-10C84E15A5C9}" destId="{F9AF1796-0164-474B-9FED-136A4CCB5493}" srcOrd="1" destOrd="0" presId="urn:microsoft.com/office/officeart/2018/2/layout/IconLabelList"/>
    <dgm:cxn modelId="{B2411BFF-1D3A-4062-802C-54996C74AB31}" type="presParOf" srcId="{BF055F4A-ED1A-4FD3-BA99-10C84E15A5C9}" destId="{7A7E39BC-A6AB-4E76-AD61-A98D22695260}" srcOrd="2" destOrd="0" presId="urn:microsoft.com/office/officeart/2018/2/layout/IconLabelList"/>
    <dgm:cxn modelId="{EE9B1C88-24C2-460D-B1AB-8C730527546B}" type="presParOf" srcId="{CFA1BE30-752B-4ED1-9682-5F0DE36D6D9C}" destId="{4CC7176F-B681-4819-A32D-FF7B4C093A11}" srcOrd="3" destOrd="0" presId="urn:microsoft.com/office/officeart/2018/2/layout/IconLabelList"/>
    <dgm:cxn modelId="{A297DDCC-09E0-4F7D-A9A2-A68F1B10F048}" type="presParOf" srcId="{CFA1BE30-752B-4ED1-9682-5F0DE36D6D9C}" destId="{890CA4DB-A3E0-4A17-860F-4061CFE2CB65}" srcOrd="4" destOrd="0" presId="urn:microsoft.com/office/officeart/2018/2/layout/IconLabelList"/>
    <dgm:cxn modelId="{E04C6416-2396-4FAF-93B1-A3FBD05703B2}" type="presParOf" srcId="{890CA4DB-A3E0-4A17-860F-4061CFE2CB65}" destId="{CBFD29D4-A2B4-4C25-B7E6-7B5D0F69D3EF}" srcOrd="0" destOrd="0" presId="urn:microsoft.com/office/officeart/2018/2/layout/IconLabelList"/>
    <dgm:cxn modelId="{97D0BF19-346F-4B94-AF56-54B2C9FA7F56}" type="presParOf" srcId="{890CA4DB-A3E0-4A17-860F-4061CFE2CB65}" destId="{EEDEFEB5-E185-4FC0-B9DB-C764F1FE5302}" srcOrd="1" destOrd="0" presId="urn:microsoft.com/office/officeart/2018/2/layout/IconLabelList"/>
    <dgm:cxn modelId="{AB565F33-9E74-4A3D-97A3-AE22730A535F}" type="presParOf" srcId="{890CA4DB-A3E0-4A17-860F-4061CFE2CB65}" destId="{8D849BA0-BC4B-4D3B-A81E-49F030CA18B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562DF9-93BE-4AA0-BF14-491481E45A19}">
      <dsp:nvSpPr>
        <dsp:cNvPr id="0" name=""/>
        <dsp:cNvSpPr/>
      </dsp:nvSpPr>
      <dsp:spPr>
        <a:xfrm>
          <a:off x="2250914" y="296402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5AB746-E3A4-471D-8659-021BFD6CC789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63C3EB-8901-4D3D-A300-F00723B34811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Definition</a:t>
          </a:r>
        </a:p>
      </dsp:txBody>
      <dsp:txXfrm>
        <a:off x="1548914" y="3176402"/>
        <a:ext cx="3600000" cy="720000"/>
      </dsp:txXfrm>
    </dsp:sp>
    <dsp:sp modelId="{4E446C59-C515-4433-8415-3FAEBA7E36DC}">
      <dsp:nvSpPr>
        <dsp:cNvPr id="0" name=""/>
        <dsp:cNvSpPr/>
      </dsp:nvSpPr>
      <dsp:spPr>
        <a:xfrm>
          <a:off x="6480914" y="296402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3B53C3-1516-445D-A167-614AA14A9952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D0CD33-A2A1-4281-B3DA-9C5612F53309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And typical container graph</a:t>
          </a:r>
        </a:p>
      </dsp:txBody>
      <dsp:txXfrm>
        <a:off x="5778914" y="3176402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F2F489-8BD1-405E-9EB6-8CE452E961DB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44BCB-362E-4F49-84C2-B0C7BEE2C17D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Mention other container frameworks</a:t>
          </a:r>
        </a:p>
      </dsp:txBody>
      <dsp:txXfrm>
        <a:off x="59990" y="2654049"/>
        <a:ext cx="3226223" cy="720000"/>
      </dsp:txXfrm>
    </dsp:sp>
    <dsp:sp modelId="{BF8245C2-5E2D-4DBB-849F-53E6FC7B8D1B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E39BC-A6AB-4E76-AD61-A98D22695260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Mention OCI and runtime</a:t>
          </a:r>
        </a:p>
      </dsp:txBody>
      <dsp:txXfrm>
        <a:off x="3850802" y="2654049"/>
        <a:ext cx="3226223" cy="720000"/>
      </dsp:txXfrm>
    </dsp:sp>
    <dsp:sp modelId="{CBFD29D4-A2B4-4C25-B7E6-7B5D0F69D3EF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49BA0-BC4B-4D3B-A81E-49F030CA18B9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Demo</a:t>
          </a:r>
        </a:p>
      </dsp:txBody>
      <dsp:txXfrm>
        <a:off x="7641615" y="2654049"/>
        <a:ext cx="32262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D94F6-C170-4482-9249-6941F363C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0D0E49-C1C0-4496-B8C5-76C3514D3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F0CC5-477B-42B5-B0A5-B675D80C0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94E0-86BF-4E12-980A-B36C99D448D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D1950-361D-4D99-BA1C-87EC3BE3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E646E-44A1-453D-AFF1-47DD5692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500-85F8-4CBB-8BFC-93DDC583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73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3241D-82CA-467E-8F22-C8EEB217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11DE0-2922-44DF-B5B5-EEDA2AC9C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E9556-44B4-4F7E-B182-8A92C3F0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94E0-86BF-4E12-980A-B36C99D448D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28F11-1A33-4AC6-8291-A54691447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72117-D676-40C0-90B8-3011F122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500-85F8-4CBB-8BFC-93DDC583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93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EFA721-B671-49F9-B6DB-B048BB758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477BB-CFAE-4AC0-A292-FCE7427B4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53B92-C4DE-4C0E-A3D0-F1AE64188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94E0-86BF-4E12-980A-B36C99D448D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349F9-9D4D-4CBD-983E-7BE80CEDA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26DA6-0455-4A89-BF80-92DD4518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500-85F8-4CBB-8BFC-93DDC583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9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A064B-94F4-4B85-8FED-495A3C74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BCB28-A17A-4B12-9E92-6FEDF220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FABB2-E6DA-46E9-ACE1-1BB32A08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94E0-86BF-4E12-980A-B36C99D448D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F3DFA-D546-423E-87DD-50026AFFD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1DFD6-94E7-4F05-8CE3-BB12D4007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500-85F8-4CBB-8BFC-93DDC583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5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3250-15B1-4F38-B9DE-3C4B204CC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FFC18-5608-4621-B5AF-EE0D407FC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F3368-7F54-467E-8F4A-11D46985E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94E0-86BF-4E12-980A-B36C99D448D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8C4FC-21B3-4016-9929-22F23A99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AEC27-1A94-4E76-8549-9DA7C69AC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500-85F8-4CBB-8BFC-93DDC583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7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66606-31C8-4952-8AC9-82913252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D4154-F2EC-4AE7-9961-7DF03B90B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8F88E-F1EF-4F2F-8260-2B81C7A0C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2C6ED-9E5A-4F14-99E9-294DE620C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94E0-86BF-4E12-980A-B36C99D448D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021FC-7DC1-4B7A-8F9B-9F8CC8A66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065E2-E8BE-4F0D-A3AE-BBED58AB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500-85F8-4CBB-8BFC-93DDC583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9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04464-C4D4-418A-A72D-5D8BF1989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B3FD2-29FD-4E02-8665-4DFB2168B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4573B-D379-4978-8700-EC3F820DC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7BE29E-2BB0-4045-93D4-3EE299BB9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4A19E5-B4B1-428B-BA2A-E4FDD7041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A278B2-0E7B-4D53-8620-94941EA14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94E0-86BF-4E12-980A-B36C99D448D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CF3019-DF7C-4E7F-9A59-36C45A57B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32E775-65B4-44D9-B95D-C5C3EE487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500-85F8-4CBB-8BFC-93DDC583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9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40B48-AA51-419B-A981-50BF664C2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55FED9-23CC-4A99-A346-7661BCF0C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94E0-86BF-4E12-980A-B36C99D448D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A8D05-236E-4E9E-A245-67CA36C3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4418E-D287-48A4-ABE5-F06CB79A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500-85F8-4CBB-8BFC-93DDC583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9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972653-1333-4593-B02B-8C9B8CA58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94E0-86BF-4E12-980A-B36C99D448D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529761-D3DA-41B3-AB93-48AF6A019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EDA2E-1B94-41B5-A3E1-9E5E1527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500-85F8-4CBB-8BFC-93DDC583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31073-DEDB-45A4-8E25-1C58BE9C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DF8D2-2833-4F56-90F1-1B3150178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F5674-50D7-484B-A5C4-00699EA93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FBD42-3D30-4375-B798-AD13100D2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94E0-86BF-4E12-980A-B36C99D448D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E3224-6B72-4737-A260-53C77311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CE70B-D1E3-4A8A-8D1B-50300DF6B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500-85F8-4CBB-8BFC-93DDC583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0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496CA-BBCE-4E7C-8338-DB4D72E1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4184E0-86AA-4349-AD8D-B45B097FD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00289-FB6C-4EF0-BE1E-7B67E6714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32F87-F0BC-473A-8073-2414A24F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94E0-86BF-4E12-980A-B36C99D448D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DF4D7-9690-4EE4-BB5A-34584EBB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C4FBF-86D5-4C0B-ADF8-75AD5D3F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500-85F8-4CBB-8BFC-93DDC583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2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3B0B2B-2326-4EE0-9892-A0EC266CF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D53C1-BDA9-4160-AA78-745418758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144CB-7F1E-472E-AEA4-3B4BBB230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D94E0-86BF-4E12-980A-B36C99D448D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A04B5-67FD-4B51-9D6A-039088243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BDCB8-6250-4B52-AB3C-AC1CCB2DA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2C500-85F8-4CBB-8BFC-93DDC583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1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1640-0FED-496F-B268-5EC5F4CF8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Introduction to Kubernetes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1A665-B0E5-4C0E-AA4F-A8D2920D6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Casimir Compaore</a:t>
            </a:r>
          </a:p>
          <a:p>
            <a:pPr algn="l"/>
            <a:r>
              <a:rPr lang="en-US"/>
              <a:t>Rina Ahmed</a:t>
            </a:r>
          </a:p>
          <a:p>
            <a:pPr algn="l"/>
            <a:r>
              <a:rPr lang="en-US"/>
              <a:t>SGIS - SG</a:t>
            </a:r>
          </a:p>
        </p:txBody>
      </p:sp>
    </p:spTree>
    <p:extLst>
      <p:ext uri="{BB962C8B-B14F-4D97-AF65-F5344CB8AC3E}">
        <p14:creationId xmlns:p14="http://schemas.microsoft.com/office/powerpoint/2010/main" val="301007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E50FF-5BB9-4992-B085-97AE6116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A9D081-F84F-4CD9-906C-155C8A46B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30316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8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59A2B8-35D0-43AF-8B42-20C41BA13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56" y="1444741"/>
            <a:ext cx="9357865" cy="1041901"/>
          </a:xfrm>
        </p:spPr>
        <p:txBody>
          <a:bodyPr>
            <a:normAutofit/>
          </a:bodyPr>
          <a:lstStyle/>
          <a:p>
            <a:r>
              <a:rPr lang="en-US" sz="4000"/>
              <a:t>Who are we?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0A4E95-C407-4732-AB7C-2DD7BEE6E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2656" y="2701427"/>
            <a:ext cx="4483324" cy="2699968"/>
          </a:xfrm>
        </p:spPr>
        <p:txBody>
          <a:bodyPr>
            <a:normAutofit/>
          </a:bodyPr>
          <a:lstStyle/>
          <a:p>
            <a:r>
              <a:rPr lang="en-US" sz="2000"/>
              <a:t>Casimir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1EBC1-011B-4C70-8A65-36F126AA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701427"/>
            <a:ext cx="4554501" cy="2699968"/>
          </a:xfrm>
        </p:spPr>
        <p:txBody>
          <a:bodyPr>
            <a:normAutofit/>
          </a:bodyPr>
          <a:lstStyle/>
          <a:p>
            <a:r>
              <a:rPr lang="en-US" sz="2000"/>
              <a:t>Rina</a:t>
            </a:r>
          </a:p>
        </p:txBody>
      </p:sp>
    </p:spTree>
    <p:extLst>
      <p:ext uri="{BB962C8B-B14F-4D97-AF65-F5344CB8AC3E}">
        <p14:creationId xmlns:p14="http://schemas.microsoft.com/office/powerpoint/2010/main" val="2680945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1896B5-9C5C-4262-AF2A-E68BB342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Containers</a:t>
            </a:r>
          </a:p>
        </p:txBody>
      </p:sp>
      <p:graphicFrame>
        <p:nvGraphicFramePr>
          <p:cNvPr id="20" name="Content Placeholder 5">
            <a:extLst>
              <a:ext uri="{FF2B5EF4-FFF2-40B4-BE49-F238E27FC236}">
                <a16:creationId xmlns:a16="http://schemas.microsoft.com/office/drawing/2014/main" id="{99F550C6-FB85-49C4-B9D8-48A35D4D59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099475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4083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3B5B7E-EF32-402A-9829-CA8EE791F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F7EB4-4AD0-442A-B728-056B248DA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Explain terms</a:t>
            </a:r>
          </a:p>
          <a:p>
            <a:r>
              <a:rPr lang="en-US" sz="2000"/>
              <a:t>Build image, container registry, run container</a:t>
            </a:r>
          </a:p>
        </p:txBody>
      </p:sp>
    </p:spTree>
    <p:extLst>
      <p:ext uri="{BB962C8B-B14F-4D97-AF65-F5344CB8AC3E}">
        <p14:creationId xmlns:p14="http://schemas.microsoft.com/office/powerpoint/2010/main" val="2512634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FB1D2-FDE0-4C5C-8042-D8370C4A2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Docker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8ED214-8F11-4DC1-AD69-D059E599B0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429642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4802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44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Introduction to Kubernetes</vt:lpstr>
      <vt:lpstr>Agenda</vt:lpstr>
      <vt:lpstr>Who are we?</vt:lpstr>
      <vt:lpstr>Containers</vt:lpstr>
      <vt:lpstr>Containers</vt:lpstr>
      <vt:lpstr>Docker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Kubernetes</dc:title>
  <dc:creator>Rina Ahmed</dc:creator>
  <cp:lastModifiedBy>Rina Ahmed</cp:lastModifiedBy>
  <cp:revision>1</cp:revision>
  <dcterms:created xsi:type="dcterms:W3CDTF">2021-11-11T19:52:10Z</dcterms:created>
  <dcterms:modified xsi:type="dcterms:W3CDTF">2021-11-11T20:10:57Z</dcterms:modified>
</cp:coreProperties>
</file>