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360" r:id="rId6"/>
    <p:sldId id="363" r:id="rId7"/>
    <p:sldId id="364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C7ED"/>
    <a:srgbClr val="C42C3D"/>
    <a:srgbClr val="3C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6B44D-3E25-42ED-A0DF-3690DEEBA22E}" v="872" dt="2021-11-10T13:12:35.494"/>
    <p1510:client id="{9BC6154F-320B-41EB-8C74-9F21340FC974}" vWet="2" dt="2021-11-10T13:02:07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a, Joice (J)" userId="699a059a-f9e4-4f2b-bd42-03e7a65987e7" providerId="ADAL" clId="{9BC6154F-320B-41EB-8C74-9F21340FC974}"/>
    <pc:docChg chg="undo custSel addSld delSld modSld sldOrd">
      <pc:chgData name="Lima, Joice (J)" userId="699a059a-f9e4-4f2b-bd42-03e7a65987e7" providerId="ADAL" clId="{9BC6154F-320B-41EB-8C74-9F21340FC974}" dt="2021-11-05T19:07:54.062" v="888" actId="20577"/>
      <pc:docMkLst>
        <pc:docMk/>
      </pc:docMkLst>
      <pc:sldChg chg="modSp mod">
        <pc:chgData name="Lima, Joice (J)" userId="699a059a-f9e4-4f2b-bd42-03e7a65987e7" providerId="ADAL" clId="{9BC6154F-320B-41EB-8C74-9F21340FC974}" dt="2021-11-05T17:12:48.744" v="25" actId="20577"/>
        <pc:sldMkLst>
          <pc:docMk/>
          <pc:sldMk cId="156957310" sldId="256"/>
        </pc:sldMkLst>
        <pc:spChg chg="mod">
          <ac:chgData name="Lima, Joice (J)" userId="699a059a-f9e4-4f2b-bd42-03e7a65987e7" providerId="ADAL" clId="{9BC6154F-320B-41EB-8C74-9F21340FC974}" dt="2021-11-05T17:12:48.744" v="25" actId="20577"/>
          <ac:spMkLst>
            <pc:docMk/>
            <pc:sldMk cId="156957310" sldId="256"/>
            <ac:spMk id="9" creationId="{0CE3CF40-6226-244E-9FB8-0102BC9FCB3E}"/>
          </ac:spMkLst>
        </pc:spChg>
      </pc:sldChg>
      <pc:sldChg chg="del">
        <pc:chgData name="Lima, Joice (J)" userId="699a059a-f9e4-4f2b-bd42-03e7a65987e7" providerId="ADAL" clId="{9BC6154F-320B-41EB-8C74-9F21340FC974}" dt="2021-11-05T18:39:51.313" v="836" actId="47"/>
        <pc:sldMkLst>
          <pc:docMk/>
          <pc:sldMk cId="1544259595" sldId="259"/>
        </pc:sldMkLst>
      </pc:sldChg>
      <pc:sldChg chg="del">
        <pc:chgData name="Lima, Joice (J)" userId="699a059a-f9e4-4f2b-bd42-03e7a65987e7" providerId="ADAL" clId="{9BC6154F-320B-41EB-8C74-9F21340FC974}" dt="2021-11-05T18:39:53.101" v="838" actId="47"/>
        <pc:sldMkLst>
          <pc:docMk/>
          <pc:sldMk cId="1800467472" sldId="269"/>
        </pc:sldMkLst>
      </pc:sldChg>
      <pc:sldChg chg="addSp delSp modSp mod modNotesTx">
        <pc:chgData name="Lima, Joice (J)" userId="699a059a-f9e4-4f2b-bd42-03e7a65987e7" providerId="ADAL" clId="{9BC6154F-320B-41EB-8C74-9F21340FC974}" dt="2021-11-05T18:31:26.490" v="744" actId="20577"/>
        <pc:sldMkLst>
          <pc:docMk/>
          <pc:sldMk cId="1091436436" sldId="294"/>
        </pc:sldMkLst>
        <pc:spChg chg="del">
          <ac:chgData name="Lima, Joice (J)" userId="699a059a-f9e4-4f2b-bd42-03e7a65987e7" providerId="ADAL" clId="{9BC6154F-320B-41EB-8C74-9F21340FC974}" dt="2021-11-05T18:14:02.567" v="445" actId="478"/>
          <ac:spMkLst>
            <pc:docMk/>
            <pc:sldMk cId="1091436436" sldId="294"/>
            <ac:spMk id="6" creationId="{B63154CA-408B-48A9-93D2-A7391971B74D}"/>
          </ac:spMkLst>
        </pc:spChg>
        <pc:spChg chg="mod">
          <ac:chgData name="Lima, Joice (J)" userId="699a059a-f9e4-4f2b-bd42-03e7a65987e7" providerId="ADAL" clId="{9BC6154F-320B-41EB-8C74-9F21340FC974}" dt="2021-11-05T18:12:04.901" v="436" actId="20577"/>
          <ac:spMkLst>
            <pc:docMk/>
            <pc:sldMk cId="1091436436" sldId="294"/>
            <ac:spMk id="9" creationId="{DB850B4F-D16E-4475-9618-6E8E03672697}"/>
          </ac:spMkLst>
        </pc:spChg>
        <pc:spChg chg="del">
          <ac:chgData name="Lima, Joice (J)" userId="699a059a-f9e4-4f2b-bd42-03e7a65987e7" providerId="ADAL" clId="{9BC6154F-320B-41EB-8C74-9F21340FC974}" dt="2021-11-05T18:14:01.012" v="444" actId="478"/>
          <ac:spMkLst>
            <pc:docMk/>
            <pc:sldMk cId="1091436436" sldId="294"/>
            <ac:spMk id="10" creationId="{2209FEAC-B16D-41E3-95A3-2BCE71ABFAAA}"/>
          </ac:spMkLst>
        </pc:spChg>
        <pc:picChg chg="del">
          <ac:chgData name="Lima, Joice (J)" userId="699a059a-f9e4-4f2b-bd42-03e7a65987e7" providerId="ADAL" clId="{9BC6154F-320B-41EB-8C74-9F21340FC974}" dt="2021-11-05T18:14:14.579" v="447" actId="478"/>
          <ac:picMkLst>
            <pc:docMk/>
            <pc:sldMk cId="1091436436" sldId="294"/>
            <ac:picMk id="8" creationId="{4687043D-F276-6440-A971-FCC7EFE0BAE9}"/>
          </ac:picMkLst>
        </pc:picChg>
        <pc:picChg chg="add mod modCrop">
          <ac:chgData name="Lima, Joice (J)" userId="699a059a-f9e4-4f2b-bd42-03e7a65987e7" providerId="ADAL" clId="{9BC6154F-320B-41EB-8C74-9F21340FC974}" dt="2021-11-05T18:20:34.439" v="590" actId="1035"/>
          <ac:picMkLst>
            <pc:docMk/>
            <pc:sldMk cId="1091436436" sldId="294"/>
            <ac:picMk id="11" creationId="{ACDFA95C-C695-4CA5-9F73-47F5FB7F142F}"/>
          </ac:picMkLst>
        </pc:picChg>
        <pc:picChg chg="add del mod modCrop">
          <ac:chgData name="Lima, Joice (J)" userId="699a059a-f9e4-4f2b-bd42-03e7a65987e7" providerId="ADAL" clId="{9BC6154F-320B-41EB-8C74-9F21340FC974}" dt="2021-11-05T18:15:27.887" v="493" actId="22"/>
          <ac:picMkLst>
            <pc:docMk/>
            <pc:sldMk cId="1091436436" sldId="294"/>
            <ac:picMk id="13" creationId="{49457A9C-34A9-4EC0-9728-6A618AC20E6C}"/>
          </ac:picMkLst>
        </pc:picChg>
        <pc:picChg chg="add del">
          <ac:chgData name="Lima, Joice (J)" userId="699a059a-f9e4-4f2b-bd42-03e7a65987e7" providerId="ADAL" clId="{9BC6154F-320B-41EB-8C74-9F21340FC974}" dt="2021-11-05T18:15:20.885" v="485" actId="22"/>
          <ac:picMkLst>
            <pc:docMk/>
            <pc:sldMk cId="1091436436" sldId="294"/>
            <ac:picMk id="15" creationId="{BEC9DF25-DE65-4BE3-A5F4-3628B6B407DA}"/>
          </ac:picMkLst>
        </pc:picChg>
        <pc:picChg chg="add mod modCrop">
          <ac:chgData name="Lima, Joice (J)" userId="699a059a-f9e4-4f2b-bd42-03e7a65987e7" providerId="ADAL" clId="{9BC6154F-320B-41EB-8C74-9F21340FC974}" dt="2021-11-05T18:20:49.883" v="594" actId="1076"/>
          <ac:picMkLst>
            <pc:docMk/>
            <pc:sldMk cId="1091436436" sldId="294"/>
            <ac:picMk id="17" creationId="{8DED13F0-9E0F-4D76-8C9D-B4DD2A1EDD84}"/>
          </ac:picMkLst>
        </pc:picChg>
        <pc:picChg chg="add mod modCrop">
          <ac:chgData name="Lima, Joice (J)" userId="699a059a-f9e4-4f2b-bd42-03e7a65987e7" providerId="ADAL" clId="{9BC6154F-320B-41EB-8C74-9F21340FC974}" dt="2021-11-05T18:20:52.254" v="595" actId="1076"/>
          <ac:picMkLst>
            <pc:docMk/>
            <pc:sldMk cId="1091436436" sldId="294"/>
            <ac:picMk id="18" creationId="{AD9478B4-62B0-412E-B81A-F4BAC3D4EAAD}"/>
          </ac:picMkLst>
        </pc:picChg>
      </pc:sldChg>
      <pc:sldChg chg="del">
        <pc:chgData name="Lima, Joice (J)" userId="699a059a-f9e4-4f2b-bd42-03e7a65987e7" providerId="ADAL" clId="{9BC6154F-320B-41EB-8C74-9F21340FC974}" dt="2021-11-05T18:39:52.441" v="837" actId="47"/>
        <pc:sldMkLst>
          <pc:docMk/>
          <pc:sldMk cId="1648647145" sldId="296"/>
        </pc:sldMkLst>
      </pc:sldChg>
      <pc:sldChg chg="del">
        <pc:chgData name="Lima, Joice (J)" userId="699a059a-f9e4-4f2b-bd42-03e7a65987e7" providerId="ADAL" clId="{9BC6154F-320B-41EB-8C74-9F21340FC974}" dt="2021-11-05T18:39:48.853" v="833" actId="47"/>
        <pc:sldMkLst>
          <pc:docMk/>
          <pc:sldMk cId="3282437675" sldId="309"/>
        </pc:sldMkLst>
      </pc:sldChg>
      <pc:sldChg chg="del">
        <pc:chgData name="Lima, Joice (J)" userId="699a059a-f9e4-4f2b-bd42-03e7a65987e7" providerId="ADAL" clId="{9BC6154F-320B-41EB-8C74-9F21340FC974}" dt="2021-11-05T18:39:49.424" v="834" actId="47"/>
        <pc:sldMkLst>
          <pc:docMk/>
          <pc:sldMk cId="1171910098" sldId="312"/>
        </pc:sldMkLst>
      </pc:sldChg>
      <pc:sldChg chg="del">
        <pc:chgData name="Lima, Joice (J)" userId="699a059a-f9e4-4f2b-bd42-03e7a65987e7" providerId="ADAL" clId="{9BC6154F-320B-41EB-8C74-9F21340FC974}" dt="2021-11-05T18:39:50.045" v="835" actId="47"/>
        <pc:sldMkLst>
          <pc:docMk/>
          <pc:sldMk cId="724657322" sldId="313"/>
        </pc:sldMkLst>
      </pc:sldChg>
      <pc:sldChg chg="addSp delSp modSp mod ord">
        <pc:chgData name="Lima, Joice (J)" userId="699a059a-f9e4-4f2b-bd42-03e7a65987e7" providerId="ADAL" clId="{9BC6154F-320B-41EB-8C74-9F21340FC974}" dt="2021-11-05T17:32:27.056" v="339" actId="1076"/>
        <pc:sldMkLst>
          <pc:docMk/>
          <pc:sldMk cId="1804693925" sldId="317"/>
        </pc:sldMkLst>
        <pc:spChg chg="mod">
          <ac:chgData name="Lima, Joice (J)" userId="699a059a-f9e4-4f2b-bd42-03e7a65987e7" providerId="ADAL" clId="{9BC6154F-320B-41EB-8C74-9F21340FC974}" dt="2021-11-05T17:32:03.515" v="337" actId="1076"/>
          <ac:spMkLst>
            <pc:docMk/>
            <pc:sldMk cId="1804693925" sldId="317"/>
            <ac:spMk id="6" creationId="{CFBE4733-020E-43BC-A828-E431E706CAC7}"/>
          </ac:spMkLst>
        </pc:spChg>
        <pc:spChg chg="add mod ord">
          <ac:chgData name="Lima, Joice (J)" userId="699a059a-f9e4-4f2b-bd42-03e7a65987e7" providerId="ADAL" clId="{9BC6154F-320B-41EB-8C74-9F21340FC974}" dt="2021-11-05T17:14:45.682" v="98" actId="167"/>
          <ac:spMkLst>
            <pc:docMk/>
            <pc:sldMk cId="1804693925" sldId="317"/>
            <ac:spMk id="11" creationId="{22F2D033-AF2E-4898-9413-636A81BD30B8}"/>
          </ac:spMkLst>
        </pc:spChg>
        <pc:spChg chg="add mod">
          <ac:chgData name="Lima, Joice (J)" userId="699a059a-f9e4-4f2b-bd42-03e7a65987e7" providerId="ADAL" clId="{9BC6154F-320B-41EB-8C74-9F21340FC974}" dt="2021-11-05T17:20:09.955" v="181" actId="20577"/>
          <ac:spMkLst>
            <pc:docMk/>
            <pc:sldMk cId="1804693925" sldId="317"/>
            <ac:spMk id="15" creationId="{E4009A93-2BEB-4407-B171-520F2C72A693}"/>
          </ac:spMkLst>
        </pc:spChg>
        <pc:spChg chg="add mod">
          <ac:chgData name="Lima, Joice (J)" userId="699a059a-f9e4-4f2b-bd42-03e7a65987e7" providerId="ADAL" clId="{9BC6154F-320B-41EB-8C74-9F21340FC974}" dt="2021-11-05T17:19:58.023" v="168" actId="1076"/>
          <ac:spMkLst>
            <pc:docMk/>
            <pc:sldMk cId="1804693925" sldId="317"/>
            <ac:spMk id="18" creationId="{38A4E2C1-DC5B-4621-9170-C9A8A0BCFBF9}"/>
          </ac:spMkLst>
        </pc:spChg>
        <pc:spChg chg="add mod">
          <ac:chgData name="Lima, Joice (J)" userId="699a059a-f9e4-4f2b-bd42-03e7a65987e7" providerId="ADAL" clId="{9BC6154F-320B-41EB-8C74-9F21340FC974}" dt="2021-11-05T17:31:08.367" v="329" actId="1076"/>
          <ac:spMkLst>
            <pc:docMk/>
            <pc:sldMk cId="1804693925" sldId="317"/>
            <ac:spMk id="20" creationId="{0A496638-CC76-418A-BF12-C3759915C3E0}"/>
          </ac:spMkLst>
        </pc:spChg>
        <pc:spChg chg="mod">
          <ac:chgData name="Lima, Joice (J)" userId="699a059a-f9e4-4f2b-bd42-03e7a65987e7" providerId="ADAL" clId="{9BC6154F-320B-41EB-8C74-9F21340FC974}" dt="2021-11-05T17:20:34.949" v="184" actId="1076"/>
          <ac:spMkLst>
            <pc:docMk/>
            <pc:sldMk cId="1804693925" sldId="317"/>
            <ac:spMk id="23" creationId="{624ECD1D-7F53-47C5-A3C7-74326BCBBBFA}"/>
          </ac:spMkLst>
        </pc:spChg>
        <pc:grpChg chg="add mod">
          <ac:chgData name="Lima, Joice (J)" userId="699a059a-f9e4-4f2b-bd42-03e7a65987e7" providerId="ADAL" clId="{9BC6154F-320B-41EB-8C74-9F21340FC974}" dt="2021-11-05T17:19:58.023" v="168" actId="1076"/>
          <ac:grpSpMkLst>
            <pc:docMk/>
            <pc:sldMk cId="1804693925" sldId="317"/>
            <ac:grpSpMk id="9" creationId="{33E66CF0-C1C4-4387-88DA-B32595568DBE}"/>
          </ac:grpSpMkLst>
        </pc:grpChg>
        <pc:grpChg chg="add mod">
          <ac:chgData name="Lima, Joice (J)" userId="699a059a-f9e4-4f2b-bd42-03e7a65987e7" providerId="ADAL" clId="{9BC6154F-320B-41EB-8C74-9F21340FC974}" dt="2021-11-05T17:20:34.949" v="184" actId="1076"/>
          <ac:grpSpMkLst>
            <pc:docMk/>
            <pc:sldMk cId="1804693925" sldId="317"/>
            <ac:grpSpMk id="21" creationId="{1F343DF7-5E3F-4F1F-B458-0A269E2CAC52}"/>
          </ac:grpSpMkLst>
        </pc:grpChg>
        <pc:picChg chg="del mod">
          <ac:chgData name="Lima, Joice (J)" userId="699a059a-f9e4-4f2b-bd42-03e7a65987e7" providerId="ADAL" clId="{9BC6154F-320B-41EB-8C74-9F21340FC974}" dt="2021-11-05T17:20:18.953" v="182" actId="478"/>
          <ac:picMkLst>
            <pc:docMk/>
            <pc:sldMk cId="1804693925" sldId="317"/>
            <ac:picMk id="3" creationId="{80D622D3-B3F0-42E8-8CF8-48F2D218F00C}"/>
          </ac:picMkLst>
        </pc:picChg>
        <pc:picChg chg="mod">
          <ac:chgData name="Lima, Joice (J)" userId="699a059a-f9e4-4f2b-bd42-03e7a65987e7" providerId="ADAL" clId="{9BC6154F-320B-41EB-8C74-9F21340FC974}" dt="2021-11-05T17:19:58.023" v="168" actId="1076"/>
          <ac:picMkLst>
            <pc:docMk/>
            <pc:sldMk cId="1804693925" sldId="317"/>
            <ac:picMk id="4" creationId="{EBEE3565-663A-4C7D-9078-EC6B77E4B910}"/>
          </ac:picMkLst>
        </pc:picChg>
        <pc:picChg chg="del">
          <ac:chgData name="Lima, Joice (J)" userId="699a059a-f9e4-4f2b-bd42-03e7a65987e7" providerId="ADAL" clId="{9BC6154F-320B-41EB-8C74-9F21340FC974}" dt="2021-11-05T17:14:54.844" v="99" actId="478"/>
          <ac:picMkLst>
            <pc:docMk/>
            <pc:sldMk cId="1804693925" sldId="317"/>
            <ac:picMk id="12" creationId="{BEB9F2C3-280B-4D8E-A7E9-FCD323CA7AC6}"/>
          </ac:picMkLst>
        </pc:picChg>
        <pc:picChg chg="add mod modCrop">
          <ac:chgData name="Lima, Joice (J)" userId="699a059a-f9e4-4f2b-bd42-03e7a65987e7" providerId="ADAL" clId="{9BC6154F-320B-41EB-8C74-9F21340FC974}" dt="2021-11-05T17:32:27.056" v="339" actId="1076"/>
          <ac:picMkLst>
            <pc:docMk/>
            <pc:sldMk cId="1804693925" sldId="317"/>
            <ac:picMk id="19" creationId="{0C280471-DE7A-4E9A-A822-A8D48230DADB}"/>
          </ac:picMkLst>
        </pc:picChg>
        <pc:picChg chg="mod">
          <ac:chgData name="Lima, Joice (J)" userId="699a059a-f9e4-4f2b-bd42-03e7a65987e7" providerId="ADAL" clId="{9BC6154F-320B-41EB-8C74-9F21340FC974}" dt="2021-11-05T17:20:34.949" v="184" actId="1076"/>
          <ac:picMkLst>
            <pc:docMk/>
            <pc:sldMk cId="1804693925" sldId="317"/>
            <ac:picMk id="22" creationId="{EF3B8468-F80D-476E-A0B7-C58F0A0E4DD9}"/>
          </ac:picMkLst>
        </pc:picChg>
        <pc:picChg chg="mod">
          <ac:chgData name="Lima, Joice (J)" userId="699a059a-f9e4-4f2b-bd42-03e7a65987e7" providerId="ADAL" clId="{9BC6154F-320B-41EB-8C74-9F21340FC974}" dt="2021-11-05T17:19:58.023" v="168" actId="1076"/>
          <ac:picMkLst>
            <pc:docMk/>
            <pc:sldMk cId="1804693925" sldId="317"/>
            <ac:picMk id="2050" creationId="{D36A1E5D-03ED-4BDA-9C58-6643B5090071}"/>
          </ac:picMkLst>
        </pc:picChg>
      </pc:sldChg>
      <pc:sldChg chg="del">
        <pc:chgData name="Lima, Joice (J)" userId="699a059a-f9e4-4f2b-bd42-03e7a65987e7" providerId="ADAL" clId="{9BC6154F-320B-41EB-8C74-9F21340FC974}" dt="2021-11-05T18:39:47.488" v="831" actId="47"/>
        <pc:sldMkLst>
          <pc:docMk/>
          <pc:sldMk cId="845500978" sldId="321"/>
        </pc:sldMkLst>
      </pc:sldChg>
      <pc:sldChg chg="del">
        <pc:chgData name="Lima, Joice (J)" userId="699a059a-f9e4-4f2b-bd42-03e7a65987e7" providerId="ADAL" clId="{9BC6154F-320B-41EB-8C74-9F21340FC974}" dt="2021-11-05T18:39:48.361" v="832" actId="47"/>
        <pc:sldMkLst>
          <pc:docMk/>
          <pc:sldMk cId="2111860525" sldId="323"/>
        </pc:sldMkLst>
      </pc:sldChg>
      <pc:sldChg chg="addSp delSp modSp mod">
        <pc:chgData name="Lima, Joice (J)" userId="699a059a-f9e4-4f2b-bd42-03e7a65987e7" providerId="ADAL" clId="{9BC6154F-320B-41EB-8C74-9F21340FC974}" dt="2021-11-05T17:55:43.146" v="397" actId="1076"/>
        <pc:sldMkLst>
          <pc:docMk/>
          <pc:sldMk cId="235637409" sldId="325"/>
        </pc:sldMkLst>
        <pc:spChg chg="mod">
          <ac:chgData name="Lima, Joice (J)" userId="699a059a-f9e4-4f2b-bd42-03e7a65987e7" providerId="ADAL" clId="{9BC6154F-320B-41EB-8C74-9F21340FC974}" dt="2021-11-05T17:52:26.600" v="368" actId="20577"/>
          <ac:spMkLst>
            <pc:docMk/>
            <pc:sldMk cId="235637409" sldId="325"/>
            <ac:spMk id="3" creationId="{024F3095-A237-4CC7-A0FF-F4C216D0541B}"/>
          </ac:spMkLst>
        </pc:spChg>
        <pc:spChg chg="add del">
          <ac:chgData name="Lima, Joice (J)" userId="699a059a-f9e4-4f2b-bd42-03e7a65987e7" providerId="ADAL" clId="{9BC6154F-320B-41EB-8C74-9F21340FC974}" dt="2021-11-05T17:50:58.867" v="359" actId="22"/>
          <ac:spMkLst>
            <pc:docMk/>
            <pc:sldMk cId="235637409" sldId="325"/>
            <ac:spMk id="12" creationId="{4E7D6194-C112-4E37-8B8E-EE213935CF4F}"/>
          </ac:spMkLst>
        </pc:spChg>
        <pc:picChg chg="del mod">
          <ac:chgData name="Lima, Joice (J)" userId="699a059a-f9e4-4f2b-bd42-03e7a65987e7" providerId="ADAL" clId="{9BC6154F-320B-41EB-8C74-9F21340FC974}" dt="2021-11-05T17:48:10.562" v="344" actId="478"/>
          <ac:picMkLst>
            <pc:docMk/>
            <pc:sldMk cId="235637409" sldId="325"/>
            <ac:picMk id="29" creationId="{F3D37A0F-339C-4815-9394-2FBAF9F090E6}"/>
          </ac:picMkLst>
        </pc:picChg>
        <pc:picChg chg="add mod">
          <ac:chgData name="Lima, Joice (J)" userId="699a059a-f9e4-4f2b-bd42-03e7a65987e7" providerId="ADAL" clId="{9BC6154F-320B-41EB-8C74-9F21340FC974}" dt="2021-11-05T17:55:31.672" v="392" actId="1076"/>
          <ac:picMkLst>
            <pc:docMk/>
            <pc:sldMk cId="235637409" sldId="325"/>
            <ac:picMk id="1026" creationId="{8CE6714A-472E-4902-8AF0-F69A3E9820A4}"/>
          </ac:picMkLst>
        </pc:picChg>
        <pc:picChg chg="add mod">
          <ac:chgData name="Lima, Joice (J)" userId="699a059a-f9e4-4f2b-bd42-03e7a65987e7" providerId="ADAL" clId="{9BC6154F-320B-41EB-8C74-9F21340FC974}" dt="2021-11-05T17:55:33.384" v="393" actId="1076"/>
          <ac:picMkLst>
            <pc:docMk/>
            <pc:sldMk cId="235637409" sldId="325"/>
            <ac:picMk id="1028" creationId="{061CE809-6C3F-4183-B73F-D83CDBFDD06A}"/>
          </ac:picMkLst>
        </pc:picChg>
        <pc:picChg chg="add mod">
          <ac:chgData name="Lima, Joice (J)" userId="699a059a-f9e4-4f2b-bd42-03e7a65987e7" providerId="ADAL" clId="{9BC6154F-320B-41EB-8C74-9F21340FC974}" dt="2021-11-05T17:55:43.146" v="397" actId="1076"/>
          <ac:picMkLst>
            <pc:docMk/>
            <pc:sldMk cId="235637409" sldId="325"/>
            <ac:picMk id="1030" creationId="{9C7DE971-B92F-4326-AF82-9EDB66CDAE72}"/>
          </ac:picMkLst>
        </pc:picChg>
        <pc:picChg chg="mod">
          <ac:chgData name="Lima, Joice (J)" userId="699a059a-f9e4-4f2b-bd42-03e7a65987e7" providerId="ADAL" clId="{9BC6154F-320B-41EB-8C74-9F21340FC974}" dt="2021-11-05T17:55:36.587" v="394" actId="1076"/>
          <ac:picMkLst>
            <pc:docMk/>
            <pc:sldMk cId="235637409" sldId="325"/>
            <ac:picMk id="3074" creationId="{004BC31F-B371-48E2-AD60-41E66D60FFB3}"/>
          </ac:picMkLst>
        </pc:picChg>
      </pc:sldChg>
      <pc:sldChg chg="addSp delSp modSp mod">
        <pc:chgData name="Lima, Joice (J)" userId="699a059a-f9e4-4f2b-bd42-03e7a65987e7" providerId="ADAL" clId="{9BC6154F-320B-41EB-8C74-9F21340FC974}" dt="2021-11-05T18:39:30.689" v="815" actId="18131"/>
        <pc:sldMkLst>
          <pc:docMk/>
          <pc:sldMk cId="213284820" sldId="326"/>
        </pc:sldMkLst>
        <pc:spChg chg="mod">
          <ac:chgData name="Lima, Joice (J)" userId="699a059a-f9e4-4f2b-bd42-03e7a65987e7" providerId="ADAL" clId="{9BC6154F-320B-41EB-8C74-9F21340FC974}" dt="2021-11-05T18:36:19.399" v="780" actId="20577"/>
          <ac:spMkLst>
            <pc:docMk/>
            <pc:sldMk cId="213284820" sldId="326"/>
            <ac:spMk id="10" creationId="{8E7532CD-FE72-C440-946F-6C6D8B501583}"/>
          </ac:spMkLst>
        </pc:spChg>
        <pc:spChg chg="del">
          <ac:chgData name="Lima, Joice (J)" userId="699a059a-f9e4-4f2b-bd42-03e7a65987e7" providerId="ADAL" clId="{9BC6154F-320B-41EB-8C74-9F21340FC974}" dt="2021-11-05T18:36:26.257" v="781" actId="478"/>
          <ac:spMkLst>
            <pc:docMk/>
            <pc:sldMk cId="213284820" sldId="326"/>
            <ac:spMk id="18" creationId="{9167480E-09BA-4C0B-A583-BAF635767B82}"/>
          </ac:spMkLst>
        </pc:spChg>
        <pc:spChg chg="del">
          <ac:chgData name="Lima, Joice (J)" userId="699a059a-f9e4-4f2b-bd42-03e7a65987e7" providerId="ADAL" clId="{9BC6154F-320B-41EB-8C74-9F21340FC974}" dt="2021-11-05T18:36:26.257" v="781" actId="478"/>
          <ac:spMkLst>
            <pc:docMk/>
            <pc:sldMk cId="213284820" sldId="326"/>
            <ac:spMk id="19" creationId="{28AD1576-18A9-476A-BC53-03003D1BA75C}"/>
          </ac:spMkLst>
        </pc:spChg>
        <pc:spChg chg="del">
          <ac:chgData name="Lima, Joice (J)" userId="699a059a-f9e4-4f2b-bd42-03e7a65987e7" providerId="ADAL" clId="{9BC6154F-320B-41EB-8C74-9F21340FC974}" dt="2021-11-05T18:36:26.257" v="781" actId="478"/>
          <ac:spMkLst>
            <pc:docMk/>
            <pc:sldMk cId="213284820" sldId="326"/>
            <ac:spMk id="20" creationId="{7559002D-FAE1-4965-945F-E8C0B59B8E08}"/>
          </ac:spMkLst>
        </pc:spChg>
        <pc:picChg chg="add mod modCrop">
          <ac:chgData name="Lima, Joice (J)" userId="699a059a-f9e4-4f2b-bd42-03e7a65987e7" providerId="ADAL" clId="{9BC6154F-320B-41EB-8C74-9F21340FC974}" dt="2021-11-05T18:39:00.037" v="807" actId="1076"/>
          <ac:picMkLst>
            <pc:docMk/>
            <pc:sldMk cId="213284820" sldId="326"/>
            <ac:picMk id="3" creationId="{5124CB8E-C819-402B-984B-68F7B9D62390}"/>
          </ac:picMkLst>
        </pc:picChg>
        <pc:picChg chg="add mod modCrop">
          <ac:chgData name="Lima, Joice (J)" userId="699a059a-f9e4-4f2b-bd42-03e7a65987e7" providerId="ADAL" clId="{9BC6154F-320B-41EB-8C74-9F21340FC974}" dt="2021-11-05T18:38:06.225" v="797" actId="1076"/>
          <ac:picMkLst>
            <pc:docMk/>
            <pc:sldMk cId="213284820" sldId="326"/>
            <ac:picMk id="8" creationId="{BABBDEDB-9B0C-4F7D-B7D9-12268A402BC1}"/>
          </ac:picMkLst>
        </pc:picChg>
        <pc:picChg chg="del">
          <ac:chgData name="Lima, Joice (J)" userId="699a059a-f9e4-4f2b-bd42-03e7a65987e7" providerId="ADAL" clId="{9BC6154F-320B-41EB-8C74-9F21340FC974}" dt="2021-11-05T18:36:26.257" v="781" actId="478"/>
          <ac:picMkLst>
            <pc:docMk/>
            <pc:sldMk cId="213284820" sldId="326"/>
            <ac:picMk id="9" creationId="{017AE8ED-A739-4ECE-B3E1-B14400D7B171}"/>
          </ac:picMkLst>
        </pc:picChg>
        <pc:picChg chg="del">
          <ac:chgData name="Lima, Joice (J)" userId="699a059a-f9e4-4f2b-bd42-03e7a65987e7" providerId="ADAL" clId="{9BC6154F-320B-41EB-8C74-9F21340FC974}" dt="2021-11-05T18:36:26.257" v="781" actId="478"/>
          <ac:picMkLst>
            <pc:docMk/>
            <pc:sldMk cId="213284820" sldId="326"/>
            <ac:picMk id="11" creationId="{8D9927DD-8B98-4EF7-8D60-0987EF7BEC13}"/>
          </ac:picMkLst>
        </pc:picChg>
        <pc:picChg chg="del">
          <ac:chgData name="Lima, Joice (J)" userId="699a059a-f9e4-4f2b-bd42-03e7a65987e7" providerId="ADAL" clId="{9BC6154F-320B-41EB-8C74-9F21340FC974}" dt="2021-11-05T18:36:26.257" v="781" actId="478"/>
          <ac:picMkLst>
            <pc:docMk/>
            <pc:sldMk cId="213284820" sldId="326"/>
            <ac:picMk id="12" creationId="{F0106831-FF29-43C7-AD56-A12FA6E40FBF}"/>
          </ac:picMkLst>
        </pc:picChg>
        <pc:picChg chg="del">
          <ac:chgData name="Lima, Joice (J)" userId="699a059a-f9e4-4f2b-bd42-03e7a65987e7" providerId="ADAL" clId="{9BC6154F-320B-41EB-8C74-9F21340FC974}" dt="2021-11-05T18:36:26.257" v="781" actId="478"/>
          <ac:picMkLst>
            <pc:docMk/>
            <pc:sldMk cId="213284820" sldId="326"/>
            <ac:picMk id="13" creationId="{59DFEEE9-B9ED-439D-8A0F-8E449B22700C}"/>
          </ac:picMkLst>
        </pc:picChg>
        <pc:picChg chg="del">
          <ac:chgData name="Lima, Joice (J)" userId="699a059a-f9e4-4f2b-bd42-03e7a65987e7" providerId="ADAL" clId="{9BC6154F-320B-41EB-8C74-9F21340FC974}" dt="2021-11-05T18:36:26.257" v="781" actId="478"/>
          <ac:picMkLst>
            <pc:docMk/>
            <pc:sldMk cId="213284820" sldId="326"/>
            <ac:picMk id="14" creationId="{A14FDF83-00BD-4803-9FBF-036C16F7F421}"/>
          </ac:picMkLst>
        </pc:picChg>
        <pc:picChg chg="del">
          <ac:chgData name="Lima, Joice (J)" userId="699a059a-f9e4-4f2b-bd42-03e7a65987e7" providerId="ADAL" clId="{9BC6154F-320B-41EB-8C74-9F21340FC974}" dt="2021-11-05T18:36:26.257" v="781" actId="478"/>
          <ac:picMkLst>
            <pc:docMk/>
            <pc:sldMk cId="213284820" sldId="326"/>
            <ac:picMk id="15" creationId="{C20D2333-EA3F-4913-8EC2-35FF42A292E0}"/>
          </ac:picMkLst>
        </pc:picChg>
        <pc:picChg chg="add mod">
          <ac:chgData name="Lima, Joice (J)" userId="699a059a-f9e4-4f2b-bd42-03e7a65987e7" providerId="ADAL" clId="{9BC6154F-320B-41EB-8C74-9F21340FC974}" dt="2021-11-05T18:38:36.857" v="803" actId="14100"/>
          <ac:picMkLst>
            <pc:docMk/>
            <pc:sldMk cId="213284820" sldId="326"/>
            <ac:picMk id="17" creationId="{188AACB3-6950-4AD2-BF2F-9DF68F226E38}"/>
          </ac:picMkLst>
        </pc:picChg>
        <pc:picChg chg="add mod modCrop">
          <ac:chgData name="Lima, Joice (J)" userId="699a059a-f9e4-4f2b-bd42-03e7a65987e7" providerId="ADAL" clId="{9BC6154F-320B-41EB-8C74-9F21340FC974}" dt="2021-11-05T18:39:15.573" v="812" actId="732"/>
          <ac:picMkLst>
            <pc:docMk/>
            <pc:sldMk cId="213284820" sldId="326"/>
            <ac:picMk id="21" creationId="{51545A7A-1AF6-495A-9266-0DCCB530D7C4}"/>
          </ac:picMkLst>
        </pc:picChg>
        <pc:picChg chg="add mod modCrop">
          <ac:chgData name="Lima, Joice (J)" userId="699a059a-f9e4-4f2b-bd42-03e7a65987e7" providerId="ADAL" clId="{9BC6154F-320B-41EB-8C74-9F21340FC974}" dt="2021-11-05T18:39:30.689" v="815" actId="18131"/>
          <ac:picMkLst>
            <pc:docMk/>
            <pc:sldMk cId="213284820" sldId="326"/>
            <ac:picMk id="22" creationId="{57B9F5C7-8B84-43CD-A3BE-5CDAA52F9415}"/>
          </ac:picMkLst>
        </pc:picChg>
      </pc:sldChg>
      <pc:sldChg chg="del">
        <pc:chgData name="Lima, Joice (J)" userId="699a059a-f9e4-4f2b-bd42-03e7a65987e7" providerId="ADAL" clId="{9BC6154F-320B-41EB-8C74-9F21340FC974}" dt="2021-11-05T18:39:38.768" v="816" actId="47"/>
        <pc:sldMkLst>
          <pc:docMk/>
          <pc:sldMk cId="3211986715" sldId="327"/>
        </pc:sldMkLst>
      </pc:sldChg>
      <pc:sldChg chg="del">
        <pc:chgData name="Lima, Joice (J)" userId="699a059a-f9e4-4f2b-bd42-03e7a65987e7" providerId="ADAL" clId="{9BC6154F-320B-41EB-8C74-9F21340FC974}" dt="2021-11-05T18:39:39.401" v="817" actId="47"/>
        <pc:sldMkLst>
          <pc:docMk/>
          <pc:sldMk cId="201196619" sldId="328"/>
        </pc:sldMkLst>
      </pc:sldChg>
      <pc:sldChg chg="del">
        <pc:chgData name="Lima, Joice (J)" userId="699a059a-f9e4-4f2b-bd42-03e7a65987e7" providerId="ADAL" clId="{9BC6154F-320B-41EB-8C74-9F21340FC974}" dt="2021-11-05T18:39:39.904" v="818" actId="47"/>
        <pc:sldMkLst>
          <pc:docMk/>
          <pc:sldMk cId="1316617369" sldId="329"/>
        </pc:sldMkLst>
      </pc:sldChg>
      <pc:sldChg chg="del">
        <pc:chgData name="Lima, Joice (J)" userId="699a059a-f9e4-4f2b-bd42-03e7a65987e7" providerId="ADAL" clId="{9BC6154F-320B-41EB-8C74-9F21340FC974}" dt="2021-11-05T18:39:40.435" v="819" actId="47"/>
        <pc:sldMkLst>
          <pc:docMk/>
          <pc:sldMk cId="1635318221" sldId="330"/>
        </pc:sldMkLst>
      </pc:sldChg>
      <pc:sldChg chg="del">
        <pc:chgData name="Lima, Joice (J)" userId="699a059a-f9e4-4f2b-bd42-03e7a65987e7" providerId="ADAL" clId="{9BC6154F-320B-41EB-8C74-9F21340FC974}" dt="2021-11-05T18:39:41.031" v="820" actId="47"/>
        <pc:sldMkLst>
          <pc:docMk/>
          <pc:sldMk cId="2669043662" sldId="331"/>
        </pc:sldMkLst>
      </pc:sldChg>
      <pc:sldChg chg="del">
        <pc:chgData name="Lima, Joice (J)" userId="699a059a-f9e4-4f2b-bd42-03e7a65987e7" providerId="ADAL" clId="{9BC6154F-320B-41EB-8C74-9F21340FC974}" dt="2021-11-05T18:39:41.564" v="821" actId="47"/>
        <pc:sldMkLst>
          <pc:docMk/>
          <pc:sldMk cId="137483409" sldId="332"/>
        </pc:sldMkLst>
      </pc:sldChg>
      <pc:sldChg chg="del">
        <pc:chgData name="Lima, Joice (J)" userId="699a059a-f9e4-4f2b-bd42-03e7a65987e7" providerId="ADAL" clId="{9BC6154F-320B-41EB-8C74-9F21340FC974}" dt="2021-11-05T18:39:42.214" v="822" actId="47"/>
        <pc:sldMkLst>
          <pc:docMk/>
          <pc:sldMk cId="2751417176" sldId="333"/>
        </pc:sldMkLst>
      </pc:sldChg>
      <pc:sldChg chg="del">
        <pc:chgData name="Lima, Joice (J)" userId="699a059a-f9e4-4f2b-bd42-03e7a65987e7" providerId="ADAL" clId="{9BC6154F-320B-41EB-8C74-9F21340FC974}" dt="2021-11-05T18:39:42.796" v="823" actId="47"/>
        <pc:sldMkLst>
          <pc:docMk/>
          <pc:sldMk cId="2586801551" sldId="334"/>
        </pc:sldMkLst>
      </pc:sldChg>
      <pc:sldChg chg="del">
        <pc:chgData name="Lima, Joice (J)" userId="699a059a-f9e4-4f2b-bd42-03e7a65987e7" providerId="ADAL" clId="{9BC6154F-320B-41EB-8C74-9F21340FC974}" dt="2021-11-05T18:39:43.449" v="824" actId="47"/>
        <pc:sldMkLst>
          <pc:docMk/>
          <pc:sldMk cId="3683349450" sldId="335"/>
        </pc:sldMkLst>
      </pc:sldChg>
      <pc:sldChg chg="del">
        <pc:chgData name="Lima, Joice (J)" userId="699a059a-f9e4-4f2b-bd42-03e7a65987e7" providerId="ADAL" clId="{9BC6154F-320B-41EB-8C74-9F21340FC974}" dt="2021-11-05T18:39:44.178" v="825" actId="47"/>
        <pc:sldMkLst>
          <pc:docMk/>
          <pc:sldMk cId="3474979430" sldId="336"/>
        </pc:sldMkLst>
      </pc:sldChg>
      <pc:sldChg chg="del">
        <pc:chgData name="Lima, Joice (J)" userId="699a059a-f9e4-4f2b-bd42-03e7a65987e7" providerId="ADAL" clId="{9BC6154F-320B-41EB-8C74-9F21340FC974}" dt="2021-11-05T18:39:44.718" v="826" actId="47"/>
        <pc:sldMkLst>
          <pc:docMk/>
          <pc:sldMk cId="410786363" sldId="337"/>
        </pc:sldMkLst>
      </pc:sldChg>
      <pc:sldChg chg="del">
        <pc:chgData name="Lima, Joice (J)" userId="699a059a-f9e4-4f2b-bd42-03e7a65987e7" providerId="ADAL" clId="{9BC6154F-320B-41EB-8C74-9F21340FC974}" dt="2021-11-05T18:39:45.308" v="827" actId="47"/>
        <pc:sldMkLst>
          <pc:docMk/>
          <pc:sldMk cId="411493465" sldId="338"/>
        </pc:sldMkLst>
      </pc:sldChg>
      <pc:sldChg chg="del">
        <pc:chgData name="Lima, Joice (J)" userId="699a059a-f9e4-4f2b-bd42-03e7a65987e7" providerId="ADAL" clId="{9BC6154F-320B-41EB-8C74-9F21340FC974}" dt="2021-11-05T18:39:45.856" v="828" actId="47"/>
        <pc:sldMkLst>
          <pc:docMk/>
          <pc:sldMk cId="3221066469" sldId="339"/>
        </pc:sldMkLst>
      </pc:sldChg>
      <pc:sldChg chg="del">
        <pc:chgData name="Lima, Joice (J)" userId="699a059a-f9e4-4f2b-bd42-03e7a65987e7" providerId="ADAL" clId="{9BC6154F-320B-41EB-8C74-9F21340FC974}" dt="2021-11-05T18:39:46.262" v="829" actId="47"/>
        <pc:sldMkLst>
          <pc:docMk/>
          <pc:sldMk cId="474049095" sldId="340"/>
        </pc:sldMkLst>
      </pc:sldChg>
      <pc:sldChg chg="del">
        <pc:chgData name="Lima, Joice (J)" userId="699a059a-f9e4-4f2b-bd42-03e7a65987e7" providerId="ADAL" clId="{9BC6154F-320B-41EB-8C74-9F21340FC974}" dt="2021-11-05T18:39:46.758" v="830" actId="47"/>
        <pc:sldMkLst>
          <pc:docMk/>
          <pc:sldMk cId="2870323448" sldId="341"/>
        </pc:sldMkLst>
      </pc:sldChg>
      <pc:sldChg chg="addSp delSp modSp mod">
        <pc:chgData name="Lima, Joice (J)" userId="699a059a-f9e4-4f2b-bd42-03e7a65987e7" providerId="ADAL" clId="{9BC6154F-320B-41EB-8C74-9F21340FC974}" dt="2021-11-05T17:13:59.562" v="96" actId="12788"/>
        <pc:sldMkLst>
          <pc:docMk/>
          <pc:sldMk cId="2015912813" sldId="342"/>
        </pc:sldMkLst>
        <pc:spChg chg="add del mod">
          <ac:chgData name="Lima, Joice (J)" userId="699a059a-f9e4-4f2b-bd42-03e7a65987e7" providerId="ADAL" clId="{9BC6154F-320B-41EB-8C74-9F21340FC974}" dt="2021-11-05T17:12:30.376" v="16" actId="478"/>
          <ac:spMkLst>
            <pc:docMk/>
            <pc:sldMk cId="2015912813" sldId="342"/>
            <ac:spMk id="6" creationId="{CFBE4733-020E-43BC-A828-E431E706CAC7}"/>
          </ac:spMkLst>
        </pc:spChg>
        <pc:spChg chg="add mod ord">
          <ac:chgData name="Lima, Joice (J)" userId="699a059a-f9e4-4f2b-bd42-03e7a65987e7" providerId="ADAL" clId="{9BC6154F-320B-41EB-8C74-9F21340FC974}" dt="2021-11-05T17:11:24.093" v="8" actId="14100"/>
          <ac:spMkLst>
            <pc:docMk/>
            <pc:sldMk cId="2015912813" sldId="342"/>
            <ac:spMk id="9" creationId="{FE2DE75D-A1A8-4A78-B675-6263B5632370}"/>
          </ac:spMkLst>
        </pc:spChg>
        <pc:spChg chg="add mod">
          <ac:chgData name="Lima, Joice (J)" userId="699a059a-f9e4-4f2b-bd42-03e7a65987e7" providerId="ADAL" clId="{9BC6154F-320B-41EB-8C74-9F21340FC974}" dt="2021-11-05T17:13:32.580" v="94" actId="122"/>
          <ac:spMkLst>
            <pc:docMk/>
            <pc:sldMk cId="2015912813" sldId="342"/>
            <ac:spMk id="11" creationId="{3EA7D7AF-0D3F-407D-8F98-E709A031961D}"/>
          </ac:spMkLst>
        </pc:spChg>
        <pc:spChg chg="mod">
          <ac:chgData name="Lima, Joice (J)" userId="699a059a-f9e4-4f2b-bd42-03e7a65987e7" providerId="ADAL" clId="{9BC6154F-320B-41EB-8C74-9F21340FC974}" dt="2021-11-05T17:11:53.713" v="12" actId="12788"/>
          <ac:spMkLst>
            <pc:docMk/>
            <pc:sldMk cId="2015912813" sldId="342"/>
            <ac:spMk id="17" creationId="{CBCB87E3-1DA7-46A6-A81E-5EE1B1675107}"/>
          </ac:spMkLst>
        </pc:spChg>
        <pc:picChg chg="del">
          <ac:chgData name="Lima, Joice (J)" userId="699a059a-f9e4-4f2b-bd42-03e7a65987e7" providerId="ADAL" clId="{9BC6154F-320B-41EB-8C74-9F21340FC974}" dt="2021-11-05T17:11:40.672" v="9" actId="478"/>
          <ac:picMkLst>
            <pc:docMk/>
            <pc:sldMk cId="2015912813" sldId="342"/>
            <ac:picMk id="10" creationId="{390D6963-69A9-4DE2-882E-3BAE6AFCA6B5}"/>
          </ac:picMkLst>
        </pc:picChg>
        <pc:picChg chg="del">
          <ac:chgData name="Lima, Joice (J)" userId="699a059a-f9e4-4f2b-bd42-03e7a65987e7" providerId="ADAL" clId="{9BC6154F-320B-41EB-8C74-9F21340FC974}" dt="2021-11-05T17:11:41.813" v="10" actId="478"/>
          <ac:picMkLst>
            <pc:docMk/>
            <pc:sldMk cId="2015912813" sldId="342"/>
            <ac:picMk id="12" creationId="{BEB9F2C3-280B-4D8E-A7E9-FCD323CA7AC6}"/>
          </ac:picMkLst>
        </pc:picChg>
        <pc:picChg chg="del">
          <ac:chgData name="Lima, Joice (J)" userId="699a059a-f9e4-4f2b-bd42-03e7a65987e7" providerId="ADAL" clId="{9BC6154F-320B-41EB-8C74-9F21340FC974}" dt="2021-11-05T17:11:43.335" v="11" actId="478"/>
          <ac:picMkLst>
            <pc:docMk/>
            <pc:sldMk cId="2015912813" sldId="342"/>
            <ac:picMk id="14" creationId="{93F5605C-E1BE-4523-A5FF-C602D693326B}"/>
          </ac:picMkLst>
        </pc:picChg>
        <pc:picChg chg="mod">
          <ac:chgData name="Lima, Joice (J)" userId="699a059a-f9e4-4f2b-bd42-03e7a65987e7" providerId="ADAL" clId="{9BC6154F-320B-41EB-8C74-9F21340FC974}" dt="2021-11-05T17:13:59.562" v="96" actId="12788"/>
          <ac:picMkLst>
            <pc:docMk/>
            <pc:sldMk cId="2015912813" sldId="342"/>
            <ac:picMk id="1026" creationId="{B21F451E-BF70-44F5-8EA2-72B31038ECF9}"/>
          </ac:picMkLst>
        </pc:picChg>
      </pc:sldChg>
      <pc:sldChg chg="modSp add del mod">
        <pc:chgData name="Lima, Joice (J)" userId="699a059a-f9e4-4f2b-bd42-03e7a65987e7" providerId="ADAL" clId="{9BC6154F-320B-41EB-8C74-9F21340FC974}" dt="2021-11-05T19:07:54.062" v="888" actId="20577"/>
        <pc:sldMkLst>
          <pc:docMk/>
          <pc:sldMk cId="220303717" sldId="343"/>
        </pc:sldMkLst>
        <pc:spChg chg="mod">
          <ac:chgData name="Lima, Joice (J)" userId="699a059a-f9e4-4f2b-bd42-03e7a65987e7" providerId="ADAL" clId="{9BC6154F-320B-41EB-8C74-9F21340FC974}" dt="2021-11-05T19:07:54.062" v="888" actId="20577"/>
          <ac:spMkLst>
            <pc:docMk/>
            <pc:sldMk cId="220303717" sldId="343"/>
            <ac:spMk id="3" creationId="{024F3095-A237-4CC7-A0FF-F4C216D0541B}"/>
          </ac:spMkLst>
        </pc:spChg>
      </pc:sldChg>
      <pc:sldChg chg="addSp delSp modSp add mod">
        <pc:chgData name="Lima, Joice (J)" userId="699a059a-f9e4-4f2b-bd42-03e7a65987e7" providerId="ADAL" clId="{9BC6154F-320B-41EB-8C74-9F21340FC974}" dt="2021-11-05T18:09:29.620" v="417" actId="14100"/>
        <pc:sldMkLst>
          <pc:docMk/>
          <pc:sldMk cId="2600715967" sldId="344"/>
        </pc:sldMkLst>
        <pc:spChg chg="del">
          <ac:chgData name="Lima, Joice (J)" userId="699a059a-f9e4-4f2b-bd42-03e7a65987e7" providerId="ADAL" clId="{9BC6154F-320B-41EB-8C74-9F21340FC974}" dt="2021-11-05T18:08:25.941" v="399" actId="478"/>
          <ac:spMkLst>
            <pc:docMk/>
            <pc:sldMk cId="2600715967" sldId="344"/>
            <ac:spMk id="3" creationId="{024F3095-A237-4CC7-A0FF-F4C216D0541B}"/>
          </ac:spMkLst>
        </pc:spChg>
        <pc:picChg chg="add mod">
          <ac:chgData name="Lima, Joice (J)" userId="699a059a-f9e4-4f2b-bd42-03e7a65987e7" providerId="ADAL" clId="{9BC6154F-320B-41EB-8C74-9F21340FC974}" dt="2021-11-05T18:09:29.620" v="417" actId="14100"/>
          <ac:picMkLst>
            <pc:docMk/>
            <pc:sldMk cId="2600715967" sldId="344"/>
            <ac:picMk id="6" creationId="{4E61B5EB-2293-4D9A-B117-B770C5A2599E}"/>
          </ac:picMkLst>
        </pc:picChg>
        <pc:picChg chg="add mod">
          <ac:chgData name="Lima, Joice (J)" userId="699a059a-f9e4-4f2b-bd42-03e7a65987e7" providerId="ADAL" clId="{9BC6154F-320B-41EB-8C74-9F21340FC974}" dt="2021-11-05T18:09:25.936" v="416" actId="1076"/>
          <ac:picMkLst>
            <pc:docMk/>
            <pc:sldMk cId="2600715967" sldId="344"/>
            <ac:picMk id="9" creationId="{D5EB9B50-B8B4-4A5F-B47E-7088F4BDE2FA}"/>
          </ac:picMkLst>
        </pc:picChg>
        <pc:picChg chg="del">
          <ac:chgData name="Lima, Joice (J)" userId="699a059a-f9e4-4f2b-bd42-03e7a65987e7" providerId="ADAL" clId="{9BC6154F-320B-41EB-8C74-9F21340FC974}" dt="2021-11-05T18:08:38.679" v="407" actId="478"/>
          <ac:picMkLst>
            <pc:docMk/>
            <pc:sldMk cId="2600715967" sldId="344"/>
            <ac:picMk id="29" creationId="{F3D37A0F-339C-4815-9394-2FBAF9F090E6}"/>
          </ac:picMkLst>
        </pc:picChg>
      </pc:sldChg>
      <pc:sldChg chg="addSp delSp modSp add mod">
        <pc:chgData name="Lima, Joice (J)" userId="699a059a-f9e4-4f2b-bd42-03e7a65987e7" providerId="ADAL" clId="{9BC6154F-320B-41EB-8C74-9F21340FC974}" dt="2021-11-05T18:10:34.167" v="426" actId="732"/>
        <pc:sldMkLst>
          <pc:docMk/>
          <pc:sldMk cId="1710098188" sldId="345"/>
        </pc:sldMkLst>
        <pc:picChg chg="add mod">
          <ac:chgData name="Lima, Joice (J)" userId="699a059a-f9e4-4f2b-bd42-03e7a65987e7" providerId="ADAL" clId="{9BC6154F-320B-41EB-8C74-9F21340FC974}" dt="2021-11-05T18:10:03.491" v="421" actId="1076"/>
          <ac:picMkLst>
            <pc:docMk/>
            <pc:sldMk cId="1710098188" sldId="345"/>
            <ac:picMk id="3" creationId="{AC3C339A-0676-4456-9E9D-C6744A9A10C5}"/>
          </ac:picMkLst>
        </pc:picChg>
        <pc:picChg chg="del">
          <ac:chgData name="Lima, Joice (J)" userId="699a059a-f9e4-4f2b-bd42-03e7a65987e7" providerId="ADAL" clId="{9BC6154F-320B-41EB-8C74-9F21340FC974}" dt="2021-11-05T18:09:58.923" v="419" actId="478"/>
          <ac:picMkLst>
            <pc:docMk/>
            <pc:sldMk cId="1710098188" sldId="345"/>
            <ac:picMk id="6" creationId="{4E61B5EB-2293-4D9A-B117-B770C5A2599E}"/>
          </ac:picMkLst>
        </pc:picChg>
        <pc:picChg chg="del">
          <ac:chgData name="Lima, Joice (J)" userId="699a059a-f9e4-4f2b-bd42-03e7a65987e7" providerId="ADAL" clId="{9BC6154F-320B-41EB-8C74-9F21340FC974}" dt="2021-11-05T18:10:04.775" v="422" actId="478"/>
          <ac:picMkLst>
            <pc:docMk/>
            <pc:sldMk cId="1710098188" sldId="345"/>
            <ac:picMk id="9" creationId="{D5EB9B50-B8B4-4A5F-B47E-7088F4BDE2FA}"/>
          </ac:picMkLst>
        </pc:picChg>
        <pc:picChg chg="add mod modCrop">
          <ac:chgData name="Lima, Joice (J)" userId="699a059a-f9e4-4f2b-bd42-03e7a65987e7" providerId="ADAL" clId="{9BC6154F-320B-41EB-8C74-9F21340FC974}" dt="2021-11-05T18:10:34.167" v="426" actId="732"/>
          <ac:picMkLst>
            <pc:docMk/>
            <pc:sldMk cId="1710098188" sldId="345"/>
            <ac:picMk id="11" creationId="{4D297D9E-CCB7-4A02-925B-FC532A2F3D68}"/>
          </ac:picMkLst>
        </pc:picChg>
      </pc:sldChg>
      <pc:sldChg chg="addSp delSp modSp add mod">
        <pc:chgData name="Lima, Joice (J)" userId="699a059a-f9e4-4f2b-bd42-03e7a65987e7" providerId="ADAL" clId="{9BC6154F-320B-41EB-8C74-9F21340FC974}" dt="2021-11-05T18:11:40.930" v="434" actId="14100"/>
        <pc:sldMkLst>
          <pc:docMk/>
          <pc:sldMk cId="3535212525" sldId="346"/>
        </pc:sldMkLst>
        <pc:picChg chg="del">
          <ac:chgData name="Lima, Joice (J)" userId="699a059a-f9e4-4f2b-bd42-03e7a65987e7" providerId="ADAL" clId="{9BC6154F-320B-41EB-8C74-9F21340FC974}" dt="2021-11-05T18:11:14.667" v="428" actId="478"/>
          <ac:picMkLst>
            <pc:docMk/>
            <pc:sldMk cId="3535212525" sldId="346"/>
            <ac:picMk id="3" creationId="{AC3C339A-0676-4456-9E9D-C6744A9A10C5}"/>
          </ac:picMkLst>
        </pc:picChg>
        <pc:picChg chg="add mod">
          <ac:chgData name="Lima, Joice (J)" userId="699a059a-f9e4-4f2b-bd42-03e7a65987e7" providerId="ADAL" clId="{9BC6154F-320B-41EB-8C74-9F21340FC974}" dt="2021-11-05T18:11:19.155" v="431" actId="1076"/>
          <ac:picMkLst>
            <pc:docMk/>
            <pc:sldMk cId="3535212525" sldId="346"/>
            <ac:picMk id="6" creationId="{8F8E0DA0-A356-4DFF-BFAE-1ECA9D623F9C}"/>
          </ac:picMkLst>
        </pc:picChg>
        <pc:picChg chg="add mod">
          <ac:chgData name="Lima, Joice (J)" userId="699a059a-f9e4-4f2b-bd42-03e7a65987e7" providerId="ADAL" clId="{9BC6154F-320B-41EB-8C74-9F21340FC974}" dt="2021-11-05T18:11:40.930" v="434" actId="14100"/>
          <ac:picMkLst>
            <pc:docMk/>
            <pc:sldMk cId="3535212525" sldId="346"/>
            <ac:picMk id="9" creationId="{E2993824-9E30-4E55-B403-0028CD99D1FF}"/>
          </ac:picMkLst>
        </pc:picChg>
        <pc:picChg chg="del">
          <ac:chgData name="Lima, Joice (J)" userId="699a059a-f9e4-4f2b-bd42-03e7a65987e7" providerId="ADAL" clId="{9BC6154F-320B-41EB-8C74-9F21340FC974}" dt="2021-11-05T18:11:16.091" v="429" actId="478"/>
          <ac:picMkLst>
            <pc:docMk/>
            <pc:sldMk cId="3535212525" sldId="346"/>
            <ac:picMk id="11" creationId="{4D297D9E-CCB7-4A02-925B-FC532A2F3D68}"/>
          </ac:picMkLst>
        </pc:picChg>
      </pc:sldChg>
      <pc:sldChg chg="addSp delSp modSp add mod">
        <pc:chgData name="Lima, Joice (J)" userId="699a059a-f9e4-4f2b-bd42-03e7a65987e7" providerId="ADAL" clId="{9BC6154F-320B-41EB-8C74-9F21340FC974}" dt="2021-11-05T18:13:52.765" v="443" actId="1076"/>
        <pc:sldMkLst>
          <pc:docMk/>
          <pc:sldMk cId="2429934214" sldId="347"/>
        </pc:sldMkLst>
        <pc:picChg chg="add mod">
          <ac:chgData name="Lima, Joice (J)" userId="699a059a-f9e4-4f2b-bd42-03e7a65987e7" providerId="ADAL" clId="{9BC6154F-320B-41EB-8C74-9F21340FC974}" dt="2021-11-05T18:13:52.765" v="443" actId="1076"/>
          <ac:picMkLst>
            <pc:docMk/>
            <pc:sldMk cId="2429934214" sldId="347"/>
            <ac:picMk id="3" creationId="{DBD8353C-F796-44F9-AF64-587511C6C7DE}"/>
          </ac:picMkLst>
        </pc:picChg>
        <pc:picChg chg="del">
          <ac:chgData name="Lima, Joice (J)" userId="699a059a-f9e4-4f2b-bd42-03e7a65987e7" providerId="ADAL" clId="{9BC6154F-320B-41EB-8C74-9F21340FC974}" dt="2021-11-05T18:12:18.916" v="438" actId="478"/>
          <ac:picMkLst>
            <pc:docMk/>
            <pc:sldMk cId="2429934214" sldId="347"/>
            <ac:picMk id="6" creationId="{8F8E0DA0-A356-4DFF-BFAE-1ECA9D623F9C}"/>
          </ac:picMkLst>
        </pc:picChg>
        <pc:picChg chg="del">
          <ac:chgData name="Lima, Joice (J)" userId="699a059a-f9e4-4f2b-bd42-03e7a65987e7" providerId="ADAL" clId="{9BC6154F-320B-41EB-8C74-9F21340FC974}" dt="2021-11-05T18:12:20.917" v="439" actId="478"/>
          <ac:picMkLst>
            <pc:docMk/>
            <pc:sldMk cId="2429934214" sldId="347"/>
            <ac:picMk id="9" creationId="{E2993824-9E30-4E55-B403-0028CD99D1FF}"/>
          </ac:picMkLst>
        </pc:picChg>
      </pc:sldChg>
      <pc:sldChg chg="addSp delSp modSp add del mod">
        <pc:chgData name="Lima, Joice (J)" userId="699a059a-f9e4-4f2b-bd42-03e7a65987e7" providerId="ADAL" clId="{9BC6154F-320B-41EB-8C74-9F21340FC974}" dt="2021-11-05T18:20:55.289" v="596" actId="47"/>
        <pc:sldMkLst>
          <pc:docMk/>
          <pc:sldMk cId="1103562024" sldId="348"/>
        </pc:sldMkLst>
        <pc:picChg chg="add mod">
          <ac:chgData name="Lima, Joice (J)" userId="699a059a-f9e4-4f2b-bd42-03e7a65987e7" providerId="ADAL" clId="{9BC6154F-320B-41EB-8C74-9F21340FC974}" dt="2021-11-05T18:15:39.704" v="498" actId="1076"/>
          <ac:picMkLst>
            <pc:docMk/>
            <pc:sldMk cId="1103562024" sldId="348"/>
            <ac:picMk id="6" creationId="{343932DA-4971-47A8-AE57-3915A1E3D0C4}"/>
          </ac:picMkLst>
        </pc:picChg>
        <pc:picChg chg="del">
          <ac:chgData name="Lima, Joice (J)" userId="699a059a-f9e4-4f2b-bd42-03e7a65987e7" providerId="ADAL" clId="{9BC6154F-320B-41EB-8C74-9F21340FC974}" dt="2021-11-05T18:15:34.442" v="495" actId="478"/>
          <ac:picMkLst>
            <pc:docMk/>
            <pc:sldMk cId="1103562024" sldId="348"/>
            <ac:picMk id="11" creationId="{ACDFA95C-C695-4CA5-9F73-47F5FB7F142F}"/>
          </ac:picMkLst>
        </pc:picChg>
      </pc:sldChg>
      <pc:sldChg chg="addSp delSp modSp add mod modNotesTx">
        <pc:chgData name="Lima, Joice (J)" userId="699a059a-f9e4-4f2b-bd42-03e7a65987e7" providerId="ADAL" clId="{9BC6154F-320B-41EB-8C74-9F21340FC974}" dt="2021-11-05T18:32:32.566" v="778" actId="20577"/>
        <pc:sldMkLst>
          <pc:docMk/>
          <pc:sldMk cId="721510509" sldId="349"/>
        </pc:sldMkLst>
        <pc:picChg chg="del mod">
          <ac:chgData name="Lima, Joice (J)" userId="699a059a-f9e4-4f2b-bd42-03e7a65987e7" providerId="ADAL" clId="{9BC6154F-320B-41EB-8C74-9F21340FC974}" dt="2021-11-05T18:16:54.428" v="501" actId="478"/>
          <ac:picMkLst>
            <pc:docMk/>
            <pc:sldMk cId="721510509" sldId="349"/>
            <ac:picMk id="6" creationId="{343932DA-4971-47A8-AE57-3915A1E3D0C4}"/>
          </ac:picMkLst>
        </pc:picChg>
        <pc:picChg chg="add mod">
          <ac:chgData name="Lima, Joice (J)" userId="699a059a-f9e4-4f2b-bd42-03e7a65987e7" providerId="ADAL" clId="{9BC6154F-320B-41EB-8C74-9F21340FC974}" dt="2021-11-05T18:18:10.623" v="537" actId="1076"/>
          <ac:picMkLst>
            <pc:docMk/>
            <pc:sldMk cId="721510509" sldId="349"/>
            <ac:picMk id="8" creationId="{A4A5B25D-72D2-478F-8E5C-E3F108B996A0}"/>
          </ac:picMkLst>
        </pc:picChg>
        <pc:picChg chg="add mod">
          <ac:chgData name="Lima, Joice (J)" userId="699a059a-f9e4-4f2b-bd42-03e7a65987e7" providerId="ADAL" clId="{9BC6154F-320B-41EB-8C74-9F21340FC974}" dt="2021-11-05T18:18:18.626" v="538" actId="1076"/>
          <ac:picMkLst>
            <pc:docMk/>
            <pc:sldMk cId="721510509" sldId="349"/>
            <ac:picMk id="11" creationId="{13C549DC-F24A-4843-BB3F-AC82FD8EC8BC}"/>
          </ac:picMkLst>
        </pc:picChg>
        <pc:picChg chg="add mod modCrop">
          <ac:chgData name="Lima, Joice (J)" userId="699a059a-f9e4-4f2b-bd42-03e7a65987e7" providerId="ADAL" clId="{9BC6154F-320B-41EB-8C74-9F21340FC974}" dt="2021-11-05T18:19:51.982" v="558" actId="1076"/>
          <ac:picMkLst>
            <pc:docMk/>
            <pc:sldMk cId="721510509" sldId="349"/>
            <ac:picMk id="13" creationId="{D987BF59-0033-470A-9759-3836D8A4EDA8}"/>
          </ac:picMkLst>
        </pc:picChg>
        <pc:picChg chg="add mod modCrop">
          <ac:chgData name="Lima, Joice (J)" userId="699a059a-f9e4-4f2b-bd42-03e7a65987e7" providerId="ADAL" clId="{9BC6154F-320B-41EB-8C74-9F21340FC974}" dt="2021-11-05T18:19:53.447" v="559" actId="1076"/>
          <ac:picMkLst>
            <pc:docMk/>
            <pc:sldMk cId="721510509" sldId="349"/>
            <ac:picMk id="15" creationId="{DA9B7649-98D6-47F9-B0E9-3EDC49AFA14B}"/>
          </ac:picMkLst>
        </pc:picChg>
      </pc:sldChg>
      <pc:sldChg chg="addSp delSp modSp add mod">
        <pc:chgData name="Lima, Joice (J)" userId="699a059a-f9e4-4f2b-bd42-03e7a65987e7" providerId="ADAL" clId="{9BC6154F-320B-41EB-8C74-9F21340FC974}" dt="2021-11-05T18:24:47.387" v="635" actId="732"/>
        <pc:sldMkLst>
          <pc:docMk/>
          <pc:sldMk cId="638501501" sldId="350"/>
        </pc:sldMkLst>
        <pc:picChg chg="add mod">
          <ac:chgData name="Lima, Joice (J)" userId="699a059a-f9e4-4f2b-bd42-03e7a65987e7" providerId="ADAL" clId="{9BC6154F-320B-41EB-8C74-9F21340FC974}" dt="2021-11-05T18:22:42.324" v="613" actId="1035"/>
          <ac:picMkLst>
            <pc:docMk/>
            <pc:sldMk cId="638501501" sldId="350"/>
            <ac:picMk id="6" creationId="{3A6845B4-E9D8-4068-9859-51C070F8D702}"/>
          </ac:picMkLst>
        </pc:picChg>
        <pc:picChg chg="del">
          <ac:chgData name="Lima, Joice (J)" userId="699a059a-f9e4-4f2b-bd42-03e7a65987e7" providerId="ADAL" clId="{9BC6154F-320B-41EB-8C74-9F21340FC974}" dt="2021-11-05T18:21:48.208" v="598" actId="478"/>
          <ac:picMkLst>
            <pc:docMk/>
            <pc:sldMk cId="638501501" sldId="350"/>
            <ac:picMk id="8" creationId="{A4A5B25D-72D2-478F-8E5C-E3F108B996A0}"/>
          </ac:picMkLst>
        </pc:picChg>
        <pc:picChg chg="del">
          <ac:chgData name="Lima, Joice (J)" userId="699a059a-f9e4-4f2b-bd42-03e7a65987e7" providerId="ADAL" clId="{9BC6154F-320B-41EB-8C74-9F21340FC974}" dt="2021-11-05T18:21:49.811" v="599" actId="478"/>
          <ac:picMkLst>
            <pc:docMk/>
            <pc:sldMk cId="638501501" sldId="350"/>
            <ac:picMk id="11" creationId="{13C549DC-F24A-4843-BB3F-AC82FD8EC8BC}"/>
          </ac:picMkLst>
        </pc:picChg>
        <pc:picChg chg="add mod modCrop">
          <ac:chgData name="Lima, Joice (J)" userId="699a059a-f9e4-4f2b-bd42-03e7a65987e7" providerId="ADAL" clId="{9BC6154F-320B-41EB-8C74-9F21340FC974}" dt="2021-11-05T18:24:05.414" v="629" actId="732"/>
          <ac:picMkLst>
            <pc:docMk/>
            <pc:sldMk cId="638501501" sldId="350"/>
            <ac:picMk id="12" creationId="{895A0DEF-34A8-49A7-9227-28A34A81CD3D}"/>
          </ac:picMkLst>
        </pc:picChg>
        <pc:picChg chg="del">
          <ac:chgData name="Lima, Joice (J)" userId="699a059a-f9e4-4f2b-bd42-03e7a65987e7" providerId="ADAL" clId="{9BC6154F-320B-41EB-8C74-9F21340FC974}" dt="2021-11-05T18:21:50.862" v="600" actId="478"/>
          <ac:picMkLst>
            <pc:docMk/>
            <pc:sldMk cId="638501501" sldId="350"/>
            <ac:picMk id="13" creationId="{D987BF59-0033-470A-9759-3836D8A4EDA8}"/>
          </ac:picMkLst>
        </pc:picChg>
        <pc:picChg chg="del">
          <ac:chgData name="Lima, Joice (J)" userId="699a059a-f9e4-4f2b-bd42-03e7a65987e7" providerId="ADAL" clId="{9BC6154F-320B-41EB-8C74-9F21340FC974}" dt="2021-11-05T18:21:52.190" v="601" actId="478"/>
          <ac:picMkLst>
            <pc:docMk/>
            <pc:sldMk cId="638501501" sldId="350"/>
            <ac:picMk id="15" creationId="{DA9B7649-98D6-47F9-B0E9-3EDC49AFA14B}"/>
          </ac:picMkLst>
        </pc:picChg>
        <pc:picChg chg="add mod ord modCrop">
          <ac:chgData name="Lima, Joice (J)" userId="699a059a-f9e4-4f2b-bd42-03e7a65987e7" providerId="ADAL" clId="{9BC6154F-320B-41EB-8C74-9F21340FC974}" dt="2021-11-05T18:24:47.387" v="635" actId="732"/>
          <ac:picMkLst>
            <pc:docMk/>
            <pc:sldMk cId="638501501" sldId="350"/>
            <ac:picMk id="17" creationId="{78C56C27-3ECB-43EF-ABDC-DD1895D6F214}"/>
          </ac:picMkLst>
        </pc:picChg>
        <pc:picChg chg="add mod modCrop">
          <ac:chgData name="Lima, Joice (J)" userId="699a059a-f9e4-4f2b-bd42-03e7a65987e7" providerId="ADAL" clId="{9BC6154F-320B-41EB-8C74-9F21340FC974}" dt="2021-11-05T18:24:35.182" v="633" actId="1076"/>
          <ac:picMkLst>
            <pc:docMk/>
            <pc:sldMk cId="638501501" sldId="350"/>
            <ac:picMk id="18" creationId="{8AF0C862-35BA-45D3-995B-E87B1CDE4123}"/>
          </ac:picMkLst>
        </pc:picChg>
      </pc:sldChg>
      <pc:sldChg chg="addSp delSp modSp add mod">
        <pc:chgData name="Lima, Joice (J)" userId="699a059a-f9e4-4f2b-bd42-03e7a65987e7" providerId="ADAL" clId="{9BC6154F-320B-41EB-8C74-9F21340FC974}" dt="2021-11-05T18:27:37.856" v="655" actId="1076"/>
        <pc:sldMkLst>
          <pc:docMk/>
          <pc:sldMk cId="4023584048" sldId="351"/>
        </pc:sldMkLst>
        <pc:picChg chg="del">
          <ac:chgData name="Lima, Joice (J)" userId="699a059a-f9e4-4f2b-bd42-03e7a65987e7" providerId="ADAL" clId="{9BC6154F-320B-41EB-8C74-9F21340FC974}" dt="2021-11-05T18:26:11.925" v="640" actId="478"/>
          <ac:picMkLst>
            <pc:docMk/>
            <pc:sldMk cId="4023584048" sldId="351"/>
            <ac:picMk id="6" creationId="{3A6845B4-E9D8-4068-9859-51C070F8D702}"/>
          </ac:picMkLst>
        </pc:picChg>
        <pc:picChg chg="add mod">
          <ac:chgData name="Lima, Joice (J)" userId="699a059a-f9e4-4f2b-bd42-03e7a65987e7" providerId="ADAL" clId="{9BC6154F-320B-41EB-8C74-9F21340FC974}" dt="2021-11-05T18:27:37.856" v="655" actId="1076"/>
          <ac:picMkLst>
            <pc:docMk/>
            <pc:sldMk cId="4023584048" sldId="351"/>
            <ac:picMk id="8" creationId="{835907A8-5E30-4FA1-BD41-4AACE44E6343}"/>
          </ac:picMkLst>
        </pc:picChg>
        <pc:picChg chg="add mod modCrop">
          <ac:chgData name="Lima, Joice (J)" userId="699a059a-f9e4-4f2b-bd42-03e7a65987e7" providerId="ADAL" clId="{9BC6154F-320B-41EB-8C74-9F21340FC974}" dt="2021-11-05T18:27:36.040" v="654" actId="1076"/>
          <ac:picMkLst>
            <pc:docMk/>
            <pc:sldMk cId="4023584048" sldId="351"/>
            <ac:picMk id="11" creationId="{29E2E361-6DE1-4C28-91B9-C8889A3E74CE}"/>
          </ac:picMkLst>
        </pc:picChg>
        <pc:picChg chg="del">
          <ac:chgData name="Lima, Joice (J)" userId="699a059a-f9e4-4f2b-bd42-03e7a65987e7" providerId="ADAL" clId="{9BC6154F-320B-41EB-8C74-9F21340FC974}" dt="2021-11-05T18:26:07.826" v="637" actId="478"/>
          <ac:picMkLst>
            <pc:docMk/>
            <pc:sldMk cId="4023584048" sldId="351"/>
            <ac:picMk id="12" creationId="{895A0DEF-34A8-49A7-9227-28A34A81CD3D}"/>
          </ac:picMkLst>
        </pc:picChg>
        <pc:picChg chg="del">
          <ac:chgData name="Lima, Joice (J)" userId="699a059a-f9e4-4f2b-bd42-03e7a65987e7" providerId="ADAL" clId="{9BC6154F-320B-41EB-8C74-9F21340FC974}" dt="2021-11-05T18:26:09.113" v="638" actId="478"/>
          <ac:picMkLst>
            <pc:docMk/>
            <pc:sldMk cId="4023584048" sldId="351"/>
            <ac:picMk id="17" creationId="{78C56C27-3ECB-43EF-ABDC-DD1895D6F214}"/>
          </ac:picMkLst>
        </pc:picChg>
        <pc:picChg chg="del">
          <ac:chgData name="Lima, Joice (J)" userId="699a059a-f9e4-4f2b-bd42-03e7a65987e7" providerId="ADAL" clId="{9BC6154F-320B-41EB-8C74-9F21340FC974}" dt="2021-11-05T18:26:10.276" v="639" actId="478"/>
          <ac:picMkLst>
            <pc:docMk/>
            <pc:sldMk cId="4023584048" sldId="351"/>
            <ac:picMk id="18" creationId="{8AF0C862-35BA-45D3-995B-E87B1CDE4123}"/>
          </ac:picMkLst>
        </pc:picChg>
      </pc:sldChg>
      <pc:sldChg chg="addSp delSp modSp add mod">
        <pc:chgData name="Lima, Joice (J)" userId="699a059a-f9e4-4f2b-bd42-03e7a65987e7" providerId="ADAL" clId="{9BC6154F-320B-41EB-8C74-9F21340FC974}" dt="2021-11-05T19:06:27.602" v="863" actId="1076"/>
        <pc:sldMkLst>
          <pc:docMk/>
          <pc:sldMk cId="4030007570" sldId="352"/>
        </pc:sldMkLst>
        <pc:spChg chg="mod">
          <ac:chgData name="Lima, Joice (J)" userId="699a059a-f9e4-4f2b-bd42-03e7a65987e7" providerId="ADAL" clId="{9BC6154F-320B-41EB-8C74-9F21340FC974}" dt="2021-11-05T18:40:31.321" v="855" actId="20577"/>
          <ac:spMkLst>
            <pc:docMk/>
            <pc:sldMk cId="4030007570" sldId="352"/>
            <ac:spMk id="10" creationId="{8E7532CD-FE72-C440-946F-6C6D8B501583}"/>
          </ac:spMkLst>
        </pc:spChg>
        <pc:spChg chg="add mod">
          <ac:chgData name="Lima, Joice (J)" userId="699a059a-f9e4-4f2b-bd42-03e7a65987e7" providerId="ADAL" clId="{9BC6154F-320B-41EB-8C74-9F21340FC974}" dt="2021-11-05T19:06:27.602" v="863" actId="1076"/>
          <ac:spMkLst>
            <pc:docMk/>
            <pc:sldMk cId="4030007570" sldId="352"/>
            <ac:spMk id="12" creationId="{C76DC245-4269-4DB9-8C93-F4BF2E08911B}"/>
          </ac:spMkLst>
        </pc:spChg>
        <pc:spChg chg="add del mod">
          <ac:chgData name="Lima, Joice (J)" userId="699a059a-f9e4-4f2b-bd42-03e7a65987e7" providerId="ADAL" clId="{9BC6154F-320B-41EB-8C74-9F21340FC974}" dt="2021-11-05T19:06:12.684" v="862" actId="478"/>
          <ac:spMkLst>
            <pc:docMk/>
            <pc:sldMk cId="4030007570" sldId="352"/>
            <ac:spMk id="14" creationId="{8615B4C9-8990-47A3-87C9-B936CCF65B41}"/>
          </ac:spMkLst>
        </pc:spChg>
        <pc:picChg chg="del">
          <ac:chgData name="Lima, Joice (J)" userId="699a059a-f9e4-4f2b-bd42-03e7a65987e7" providerId="ADAL" clId="{9BC6154F-320B-41EB-8C74-9F21340FC974}" dt="2021-11-05T18:40:35.011" v="856" actId="478"/>
          <ac:picMkLst>
            <pc:docMk/>
            <pc:sldMk cId="4030007570" sldId="352"/>
            <ac:picMk id="3" creationId="{5124CB8E-C819-402B-984B-68F7B9D62390}"/>
          </ac:picMkLst>
        </pc:picChg>
        <pc:picChg chg="del">
          <ac:chgData name="Lima, Joice (J)" userId="699a059a-f9e4-4f2b-bd42-03e7a65987e7" providerId="ADAL" clId="{9BC6154F-320B-41EB-8C74-9F21340FC974}" dt="2021-11-05T18:40:36.371" v="857" actId="478"/>
          <ac:picMkLst>
            <pc:docMk/>
            <pc:sldMk cId="4030007570" sldId="352"/>
            <ac:picMk id="8" creationId="{BABBDEDB-9B0C-4F7D-B7D9-12268A402BC1}"/>
          </ac:picMkLst>
        </pc:picChg>
        <pc:picChg chg="del">
          <ac:chgData name="Lima, Joice (J)" userId="699a059a-f9e4-4f2b-bd42-03e7a65987e7" providerId="ADAL" clId="{9BC6154F-320B-41EB-8C74-9F21340FC974}" dt="2021-11-05T18:40:37.604" v="858" actId="478"/>
          <ac:picMkLst>
            <pc:docMk/>
            <pc:sldMk cId="4030007570" sldId="352"/>
            <ac:picMk id="17" creationId="{188AACB3-6950-4AD2-BF2F-9DF68F226E38}"/>
          </ac:picMkLst>
        </pc:picChg>
        <pc:picChg chg="del">
          <ac:chgData name="Lima, Joice (J)" userId="699a059a-f9e4-4f2b-bd42-03e7a65987e7" providerId="ADAL" clId="{9BC6154F-320B-41EB-8C74-9F21340FC974}" dt="2021-11-05T18:40:35.011" v="856" actId="478"/>
          <ac:picMkLst>
            <pc:docMk/>
            <pc:sldMk cId="4030007570" sldId="352"/>
            <ac:picMk id="21" creationId="{51545A7A-1AF6-495A-9266-0DCCB530D7C4}"/>
          </ac:picMkLst>
        </pc:picChg>
        <pc:picChg chg="del">
          <ac:chgData name="Lima, Joice (J)" userId="699a059a-f9e4-4f2b-bd42-03e7a65987e7" providerId="ADAL" clId="{9BC6154F-320B-41EB-8C74-9F21340FC974}" dt="2021-11-05T18:40:35.011" v="856" actId="478"/>
          <ac:picMkLst>
            <pc:docMk/>
            <pc:sldMk cId="4030007570" sldId="352"/>
            <ac:picMk id="22" creationId="{57B9F5C7-8B84-43CD-A3BE-5CDAA52F9415}"/>
          </ac:picMkLst>
        </pc:picChg>
      </pc:sldChg>
    </pc:docChg>
  </pc:docChgLst>
  <pc:docChgLst>
    <pc:chgData name="Sette, Laura Beatriz (LF)" userId="7e2d9df0-e937-431c-ae32-31bf0d52aaef" providerId="ADAL" clId="{2756B44D-3E25-42ED-A0DF-3690DEEBA22E}"/>
    <pc:docChg chg="undo redo custSel addSld delSld modSld sldOrd">
      <pc:chgData name="Sette, Laura Beatriz (LF)" userId="7e2d9df0-e937-431c-ae32-31bf0d52aaef" providerId="ADAL" clId="{2756B44D-3E25-42ED-A0DF-3690DEEBA22E}" dt="2021-11-10T13:12:35.494" v="3881" actId="1076"/>
      <pc:docMkLst>
        <pc:docMk/>
      </pc:docMkLst>
      <pc:sldChg chg="addSp delSp modSp del mod modNotesTx">
        <pc:chgData name="Sette, Laura Beatriz (LF)" userId="7e2d9df0-e937-431c-ae32-31bf0d52aaef" providerId="ADAL" clId="{2756B44D-3E25-42ED-A0DF-3690DEEBA22E}" dt="2021-11-08T14:20:01.309" v="1322" actId="47"/>
        <pc:sldMkLst>
          <pc:docMk/>
          <pc:sldMk cId="1091436436" sldId="294"/>
        </pc:sldMkLst>
        <pc:spChg chg="del">
          <ac:chgData name="Sette, Laura Beatriz (LF)" userId="7e2d9df0-e937-431c-ae32-31bf0d52aaef" providerId="ADAL" clId="{2756B44D-3E25-42ED-A0DF-3690DEEBA22E}" dt="2021-11-08T13:59:43.594" v="790" actId="478"/>
          <ac:spMkLst>
            <pc:docMk/>
            <pc:sldMk cId="1091436436" sldId="294"/>
            <ac:spMk id="9" creationId="{DB850B4F-D16E-4475-9618-6E8E03672697}"/>
          </ac:spMkLst>
        </pc:spChg>
        <pc:spChg chg="add del mod">
          <ac:chgData name="Sette, Laura Beatriz (LF)" userId="7e2d9df0-e937-431c-ae32-31bf0d52aaef" providerId="ADAL" clId="{2756B44D-3E25-42ED-A0DF-3690DEEBA22E}" dt="2021-11-08T13:59:42.219" v="789"/>
          <ac:spMkLst>
            <pc:docMk/>
            <pc:sldMk cId="1091436436" sldId="294"/>
            <ac:spMk id="15" creationId="{F4E59BF8-B879-4211-8FF6-3A09554BB670}"/>
          </ac:spMkLst>
        </pc:spChg>
        <pc:spChg chg="add mod">
          <ac:chgData name="Sette, Laura Beatriz (LF)" userId="7e2d9df0-e937-431c-ae32-31bf0d52aaef" providerId="ADAL" clId="{2756B44D-3E25-42ED-A0DF-3690DEEBA22E}" dt="2021-11-08T13:59:44.056" v="791"/>
          <ac:spMkLst>
            <pc:docMk/>
            <pc:sldMk cId="1091436436" sldId="294"/>
            <ac:spMk id="19" creationId="{FCD03713-5A00-43CA-831A-9E060338BB7E}"/>
          </ac:spMkLst>
        </pc:spChg>
        <pc:picChg chg="del">
          <ac:chgData name="Sette, Laura Beatriz (LF)" userId="7e2d9df0-e937-431c-ae32-31bf0d52aaef" providerId="ADAL" clId="{2756B44D-3E25-42ED-A0DF-3690DEEBA22E}" dt="2021-11-08T14:13:15.462" v="1187" actId="21"/>
          <ac:picMkLst>
            <pc:docMk/>
            <pc:sldMk cId="1091436436" sldId="294"/>
            <ac:picMk id="11" creationId="{ACDFA95C-C695-4CA5-9F73-47F5FB7F142F}"/>
          </ac:picMkLst>
        </pc:picChg>
        <pc:picChg chg="del">
          <ac:chgData name="Sette, Laura Beatriz (LF)" userId="7e2d9df0-e937-431c-ae32-31bf0d52aaef" providerId="ADAL" clId="{2756B44D-3E25-42ED-A0DF-3690DEEBA22E}" dt="2021-11-08T14:13:49.005" v="1197" actId="21"/>
          <ac:picMkLst>
            <pc:docMk/>
            <pc:sldMk cId="1091436436" sldId="294"/>
            <ac:picMk id="17" creationId="{8DED13F0-9E0F-4D76-8C9D-B4DD2A1EDD84}"/>
          </ac:picMkLst>
        </pc:picChg>
        <pc:picChg chg="del">
          <ac:chgData name="Sette, Laura Beatriz (LF)" userId="7e2d9df0-e937-431c-ae32-31bf0d52aaef" providerId="ADAL" clId="{2756B44D-3E25-42ED-A0DF-3690DEEBA22E}" dt="2021-11-08T14:13:49.005" v="1197" actId="21"/>
          <ac:picMkLst>
            <pc:docMk/>
            <pc:sldMk cId="1091436436" sldId="294"/>
            <ac:picMk id="18" creationId="{AD9478B4-62B0-412E-B81A-F4BAC3D4EAAD}"/>
          </ac:picMkLst>
        </pc:picChg>
      </pc:sldChg>
      <pc:sldChg chg="addSp delSp modSp mod ord">
        <pc:chgData name="Sette, Laura Beatriz (LF)" userId="7e2d9df0-e937-431c-ae32-31bf0d52aaef" providerId="ADAL" clId="{2756B44D-3E25-42ED-A0DF-3690DEEBA22E}" dt="2021-11-08T14:01:14.025" v="813" actId="20577"/>
        <pc:sldMkLst>
          <pc:docMk/>
          <pc:sldMk cId="1804693925" sldId="317"/>
        </pc:sldMkLst>
        <pc:spChg chg="mod">
          <ac:chgData name="Sette, Laura Beatriz (LF)" userId="7e2d9df0-e937-431c-ae32-31bf0d52aaef" providerId="ADAL" clId="{2756B44D-3E25-42ED-A0DF-3690DEEBA22E}" dt="2021-11-05T17:34:35.452" v="435" actId="14100"/>
          <ac:spMkLst>
            <pc:docMk/>
            <pc:sldMk cId="1804693925" sldId="317"/>
            <ac:spMk id="6" creationId="{CFBE4733-020E-43BC-A828-E431E706CAC7}"/>
          </ac:spMkLst>
        </pc:spChg>
        <pc:spChg chg="add del mod">
          <ac:chgData name="Sette, Laura Beatriz (LF)" userId="7e2d9df0-e937-431c-ae32-31bf0d52aaef" providerId="ADAL" clId="{2756B44D-3E25-42ED-A0DF-3690DEEBA22E}" dt="2021-11-05T17:14:50.536" v="71" actId="478"/>
          <ac:spMkLst>
            <pc:docMk/>
            <pc:sldMk cId="1804693925" sldId="317"/>
            <ac:spMk id="13" creationId="{698B12A3-0EDD-4F0B-AB46-04E4C10D3EA1}"/>
          </ac:spMkLst>
        </pc:spChg>
        <pc:spChg chg="mod">
          <ac:chgData name="Sette, Laura Beatriz (LF)" userId="7e2d9df0-e937-431c-ae32-31bf0d52aaef" providerId="ADAL" clId="{2756B44D-3E25-42ED-A0DF-3690DEEBA22E}" dt="2021-11-08T14:01:14.025" v="813" actId="20577"/>
          <ac:spMkLst>
            <pc:docMk/>
            <pc:sldMk cId="1804693925" sldId="317"/>
            <ac:spMk id="15" creationId="{E4009A93-2BEB-4407-B171-520F2C72A693}"/>
          </ac:spMkLst>
        </pc:spChg>
        <pc:spChg chg="mod">
          <ac:chgData name="Sette, Laura Beatriz (LF)" userId="7e2d9df0-e937-431c-ae32-31bf0d52aaef" providerId="ADAL" clId="{2756B44D-3E25-42ED-A0DF-3690DEEBA22E}" dt="2021-11-05T17:24:44.894" v="316" actId="1076"/>
          <ac:spMkLst>
            <pc:docMk/>
            <pc:sldMk cId="1804693925" sldId="317"/>
            <ac:spMk id="17" creationId="{CBCB87E3-1DA7-46A6-A81E-5EE1B1675107}"/>
          </ac:spMkLst>
        </pc:spChg>
        <pc:spChg chg="del mod topLvl">
          <ac:chgData name="Sette, Laura Beatriz (LF)" userId="7e2d9df0-e937-431c-ae32-31bf0d52aaef" providerId="ADAL" clId="{2756B44D-3E25-42ED-A0DF-3690DEEBA22E}" dt="2021-11-05T17:24:27.551" v="313" actId="478"/>
          <ac:spMkLst>
            <pc:docMk/>
            <pc:sldMk cId="1804693925" sldId="317"/>
            <ac:spMk id="18" creationId="{38A4E2C1-DC5B-4621-9170-C9A8A0BCFBF9}"/>
          </ac:spMkLst>
        </pc:spChg>
        <pc:spChg chg="mod">
          <ac:chgData name="Sette, Laura Beatriz (LF)" userId="7e2d9df0-e937-431c-ae32-31bf0d52aaef" providerId="ADAL" clId="{2756B44D-3E25-42ED-A0DF-3690DEEBA22E}" dt="2021-11-08T14:01:09.757" v="812" actId="20577"/>
          <ac:spMkLst>
            <pc:docMk/>
            <pc:sldMk cId="1804693925" sldId="317"/>
            <ac:spMk id="20" creationId="{0A496638-CC76-418A-BF12-C3759915C3E0}"/>
          </ac:spMkLst>
        </pc:spChg>
        <pc:spChg chg="add del mod">
          <ac:chgData name="Sette, Laura Beatriz (LF)" userId="7e2d9df0-e937-431c-ae32-31bf0d52aaef" providerId="ADAL" clId="{2756B44D-3E25-42ED-A0DF-3690DEEBA22E}" dt="2021-11-05T17:21:34.902" v="236" actId="478"/>
          <ac:spMkLst>
            <pc:docMk/>
            <pc:sldMk cId="1804693925" sldId="317"/>
            <ac:spMk id="25" creationId="{22C864DE-B537-4786-99A2-58ABE4BC51BF}"/>
          </ac:spMkLst>
        </pc:spChg>
        <pc:spChg chg="add mod">
          <ac:chgData name="Sette, Laura Beatriz (LF)" userId="7e2d9df0-e937-431c-ae32-31bf0d52aaef" providerId="ADAL" clId="{2756B44D-3E25-42ED-A0DF-3690DEEBA22E}" dt="2021-11-05T17:34:16.262" v="430" actId="1076"/>
          <ac:spMkLst>
            <pc:docMk/>
            <pc:sldMk cId="1804693925" sldId="317"/>
            <ac:spMk id="26" creationId="{1FB297B7-E847-4C6B-82C2-A3C22CEEBF7C}"/>
          </ac:spMkLst>
        </pc:spChg>
        <pc:grpChg chg="del mod">
          <ac:chgData name="Sette, Laura Beatriz (LF)" userId="7e2d9df0-e937-431c-ae32-31bf0d52aaef" providerId="ADAL" clId="{2756B44D-3E25-42ED-A0DF-3690DEEBA22E}" dt="2021-11-05T17:24:19.727" v="310" actId="165"/>
          <ac:grpSpMkLst>
            <pc:docMk/>
            <pc:sldMk cId="1804693925" sldId="317"/>
            <ac:grpSpMk id="9" creationId="{33E66CF0-C1C4-4387-88DA-B32595568DBE}"/>
          </ac:grpSpMkLst>
        </pc:grpChg>
        <pc:grpChg chg="mod">
          <ac:chgData name="Sette, Laura Beatriz (LF)" userId="7e2d9df0-e937-431c-ae32-31bf0d52aaef" providerId="ADAL" clId="{2756B44D-3E25-42ED-A0DF-3690DEEBA22E}" dt="2021-11-05T17:24:35.751" v="314" actId="1076"/>
          <ac:grpSpMkLst>
            <pc:docMk/>
            <pc:sldMk cId="1804693925" sldId="317"/>
            <ac:grpSpMk id="21" creationId="{1F343DF7-5E3F-4F1F-B458-0A269E2CAC52}"/>
          </ac:grpSpMkLst>
        </pc:grpChg>
        <pc:picChg chg="add mod modCrop">
          <ac:chgData name="Sette, Laura Beatriz (LF)" userId="7e2d9df0-e937-431c-ae32-31bf0d52aaef" providerId="ADAL" clId="{2756B44D-3E25-42ED-A0DF-3690DEEBA22E}" dt="2021-11-05T17:31:13.629" v="376" actId="1076"/>
          <ac:picMkLst>
            <pc:docMk/>
            <pc:sldMk cId="1804693925" sldId="317"/>
            <ac:picMk id="4" creationId="{EBEE3565-663A-4C7D-9078-EC6B77E4B910}"/>
          </ac:picMkLst>
        </pc:picChg>
        <pc:picChg chg="mod">
          <ac:chgData name="Sette, Laura Beatriz (LF)" userId="7e2d9df0-e937-431c-ae32-31bf0d52aaef" providerId="ADAL" clId="{2756B44D-3E25-42ED-A0DF-3690DEEBA22E}" dt="2021-11-05T17:23:48.314" v="305" actId="1076"/>
          <ac:picMkLst>
            <pc:docMk/>
            <pc:sldMk cId="1804693925" sldId="317"/>
            <ac:picMk id="5" creationId="{8930C339-9F0C-8A49-885B-D819A426E116}"/>
          </ac:picMkLst>
        </pc:picChg>
        <pc:picChg chg="del">
          <ac:chgData name="Sette, Laura Beatriz (LF)" userId="7e2d9df0-e937-431c-ae32-31bf0d52aaef" providerId="ADAL" clId="{2756B44D-3E25-42ED-A0DF-3690DEEBA22E}" dt="2021-11-05T17:14:29.589" v="67" actId="478"/>
          <ac:picMkLst>
            <pc:docMk/>
            <pc:sldMk cId="1804693925" sldId="317"/>
            <ac:picMk id="10" creationId="{390D6963-69A9-4DE2-882E-3BAE6AFCA6B5}"/>
          </ac:picMkLst>
        </pc:picChg>
        <pc:picChg chg="mod">
          <ac:chgData name="Sette, Laura Beatriz (LF)" userId="7e2d9df0-e937-431c-ae32-31bf0d52aaef" providerId="ADAL" clId="{2756B44D-3E25-42ED-A0DF-3690DEEBA22E}" dt="2021-11-05T17:14:35.618" v="69" actId="1076"/>
          <ac:picMkLst>
            <pc:docMk/>
            <pc:sldMk cId="1804693925" sldId="317"/>
            <ac:picMk id="12" creationId="{BEB9F2C3-280B-4D8E-A7E9-FCD323CA7AC6}"/>
          </ac:picMkLst>
        </pc:picChg>
        <pc:picChg chg="del">
          <ac:chgData name="Sette, Laura Beatriz (LF)" userId="7e2d9df0-e937-431c-ae32-31bf0d52aaef" providerId="ADAL" clId="{2756B44D-3E25-42ED-A0DF-3690DEEBA22E}" dt="2021-11-05T17:14:31.094" v="68" actId="478"/>
          <ac:picMkLst>
            <pc:docMk/>
            <pc:sldMk cId="1804693925" sldId="317"/>
            <ac:picMk id="14" creationId="{93F5605C-E1BE-4523-A5FF-C602D693326B}"/>
          </ac:picMkLst>
        </pc:picChg>
        <pc:picChg chg="mod modCrop">
          <ac:chgData name="Sette, Laura Beatriz (LF)" userId="7e2d9df0-e937-431c-ae32-31bf0d52aaef" providerId="ADAL" clId="{2756B44D-3E25-42ED-A0DF-3690DEEBA22E}" dt="2021-11-05T17:33:21.034" v="429" actId="1076"/>
          <ac:picMkLst>
            <pc:docMk/>
            <pc:sldMk cId="1804693925" sldId="317"/>
            <ac:picMk id="19" creationId="{0C280471-DE7A-4E9A-A822-A8D48230DADB}"/>
          </ac:picMkLst>
        </pc:picChg>
        <pc:picChg chg="add del mod topLvl">
          <ac:chgData name="Sette, Laura Beatriz (LF)" userId="7e2d9df0-e937-431c-ae32-31bf0d52aaef" providerId="ADAL" clId="{2756B44D-3E25-42ED-A0DF-3690DEEBA22E}" dt="2021-11-05T17:24:22.645" v="311" actId="478"/>
          <ac:picMkLst>
            <pc:docMk/>
            <pc:sldMk cId="1804693925" sldId="317"/>
            <ac:picMk id="2050" creationId="{D36A1E5D-03ED-4BDA-9C58-6643B5090071}"/>
          </ac:picMkLst>
        </pc:picChg>
        <pc:picChg chg="add mod">
          <ac:chgData name="Sette, Laura Beatriz (LF)" userId="7e2d9df0-e937-431c-ae32-31bf0d52aaef" providerId="ADAL" clId="{2756B44D-3E25-42ED-A0DF-3690DEEBA22E}" dt="2021-11-05T17:34:26.984" v="433" actId="1076"/>
          <ac:picMkLst>
            <pc:docMk/>
            <pc:sldMk cId="1804693925" sldId="317"/>
            <ac:picMk id="2052" creationId="{78F746F6-8F74-4DA4-93B4-40292544457E}"/>
          </ac:picMkLst>
        </pc:picChg>
      </pc:sldChg>
      <pc:sldChg chg="addSp delSp modSp mod ord">
        <pc:chgData name="Sette, Laura Beatriz (LF)" userId="7e2d9df0-e937-431c-ae32-31bf0d52aaef" providerId="ADAL" clId="{2756B44D-3E25-42ED-A0DF-3690DEEBA22E}" dt="2021-11-10T13:10:28.575" v="3785"/>
        <pc:sldMkLst>
          <pc:docMk/>
          <pc:sldMk cId="235637409" sldId="325"/>
        </pc:sldMkLst>
        <pc:spChg chg="add del mod">
          <ac:chgData name="Sette, Laura Beatriz (LF)" userId="7e2d9df0-e937-431c-ae32-31bf0d52aaef" providerId="ADAL" clId="{2756B44D-3E25-42ED-A0DF-3690DEEBA22E}" dt="2021-11-05T17:46:45.190" v="459" actId="478"/>
          <ac:spMkLst>
            <pc:docMk/>
            <pc:sldMk cId="235637409" sldId="325"/>
            <ac:spMk id="2" creationId="{BDB157CE-FB9C-4B20-BB10-3FDEEA6BE856}"/>
          </ac:spMkLst>
        </pc:spChg>
        <pc:spChg chg="mod">
          <ac:chgData name="Sette, Laura Beatriz (LF)" userId="7e2d9df0-e937-431c-ae32-31bf0d52aaef" providerId="ADAL" clId="{2756B44D-3E25-42ED-A0DF-3690DEEBA22E}" dt="2021-11-05T17:59:26.071" v="574" actId="20577"/>
          <ac:spMkLst>
            <pc:docMk/>
            <pc:sldMk cId="235637409" sldId="325"/>
            <ac:spMk id="3" creationId="{024F3095-A237-4CC7-A0FF-F4C216D0541B}"/>
          </ac:spMkLst>
        </pc:spChg>
        <pc:spChg chg="mod">
          <ac:chgData name="Sette, Laura Beatriz (LF)" userId="7e2d9df0-e937-431c-ae32-31bf0d52aaef" providerId="ADAL" clId="{2756B44D-3E25-42ED-A0DF-3690DEEBA22E}" dt="2021-11-05T17:33:03.171" v="427" actId="14100"/>
          <ac:spMkLst>
            <pc:docMk/>
            <pc:sldMk cId="235637409" sldId="325"/>
            <ac:spMk id="10" creationId="{8E7532CD-FE72-C440-946F-6C6D8B501583}"/>
          </ac:spMkLst>
        </pc:spChg>
        <pc:picChg chg="mod">
          <ac:chgData name="Sette, Laura Beatriz (LF)" userId="7e2d9df0-e937-431c-ae32-31bf0d52aaef" providerId="ADAL" clId="{2756B44D-3E25-42ED-A0DF-3690DEEBA22E}" dt="2021-11-05T17:46:37.213" v="458" actId="14826"/>
          <ac:picMkLst>
            <pc:docMk/>
            <pc:sldMk cId="235637409" sldId="325"/>
            <ac:picMk id="29" creationId="{F3D37A0F-339C-4815-9394-2FBAF9F090E6}"/>
          </ac:picMkLst>
        </pc:picChg>
        <pc:picChg chg="mod">
          <ac:chgData name="Sette, Laura Beatriz (LF)" userId="7e2d9df0-e937-431c-ae32-31bf0d52aaef" providerId="ADAL" clId="{2756B44D-3E25-42ED-A0DF-3690DEEBA22E}" dt="2021-11-08T13:54:56.984" v="621" actId="1076"/>
          <ac:picMkLst>
            <pc:docMk/>
            <pc:sldMk cId="235637409" sldId="325"/>
            <ac:picMk id="1028" creationId="{061CE809-6C3F-4183-B73F-D83CDBFDD06A}"/>
          </ac:picMkLst>
        </pc:picChg>
        <pc:picChg chg="mod">
          <ac:chgData name="Sette, Laura Beatriz (LF)" userId="7e2d9df0-e937-431c-ae32-31bf0d52aaef" providerId="ADAL" clId="{2756B44D-3E25-42ED-A0DF-3690DEEBA22E}" dt="2021-11-05T17:56:19.861" v="544" actId="1076"/>
          <ac:picMkLst>
            <pc:docMk/>
            <pc:sldMk cId="235637409" sldId="325"/>
            <ac:picMk id="1030" creationId="{9C7DE971-B92F-4326-AF82-9EDB66CDAE72}"/>
          </ac:picMkLst>
        </pc:picChg>
        <pc:picChg chg="add mod">
          <ac:chgData name="Sette, Laura Beatriz (LF)" userId="7e2d9df0-e937-431c-ae32-31bf0d52aaef" providerId="ADAL" clId="{2756B44D-3E25-42ED-A0DF-3690DEEBA22E}" dt="2021-11-05T17:56:17.333" v="543" actId="1076"/>
          <ac:picMkLst>
            <pc:docMk/>
            <pc:sldMk cId="235637409" sldId="325"/>
            <ac:picMk id="3074" creationId="{004BC31F-B371-48E2-AD60-41E66D60FFB3}"/>
          </ac:picMkLst>
        </pc:picChg>
      </pc:sldChg>
      <pc:sldChg chg="addSp delSp modSp mod ord">
        <pc:chgData name="Sette, Laura Beatriz (LF)" userId="7e2d9df0-e937-431c-ae32-31bf0d52aaef" providerId="ADAL" clId="{2756B44D-3E25-42ED-A0DF-3690DEEBA22E}" dt="2021-11-08T15:07:46.061" v="3742"/>
        <pc:sldMkLst>
          <pc:docMk/>
          <pc:sldMk cId="213284820" sldId="326"/>
        </pc:sldMkLst>
        <pc:spChg chg="del">
          <ac:chgData name="Sette, Laura Beatriz (LF)" userId="7e2d9df0-e937-431c-ae32-31bf0d52aaef" providerId="ADAL" clId="{2756B44D-3E25-42ED-A0DF-3690DEEBA22E}" dt="2021-11-08T14:00:39.499" v="810" actId="478"/>
          <ac:spMkLst>
            <pc:docMk/>
            <pc:sldMk cId="213284820" sldId="326"/>
            <ac:spMk id="10" creationId="{8E7532CD-FE72-C440-946F-6C6D8B501583}"/>
          </ac:spMkLst>
        </pc:spChg>
        <pc:spChg chg="add del mod">
          <ac:chgData name="Sette, Laura Beatriz (LF)" userId="7e2d9df0-e937-431c-ae32-31bf0d52aaef" providerId="ADAL" clId="{2756B44D-3E25-42ED-A0DF-3690DEEBA22E}" dt="2021-11-08T15:07:45.587" v="3741" actId="478"/>
          <ac:spMkLst>
            <pc:docMk/>
            <pc:sldMk cId="213284820" sldId="326"/>
            <ac:spMk id="23" creationId="{69F481ED-A512-4FEA-93C8-7174CB697434}"/>
          </ac:spMkLst>
        </pc:spChg>
        <pc:spChg chg="add mod">
          <ac:chgData name="Sette, Laura Beatriz (LF)" userId="7e2d9df0-e937-431c-ae32-31bf0d52aaef" providerId="ADAL" clId="{2756B44D-3E25-42ED-A0DF-3690DEEBA22E}" dt="2021-11-08T15:07:46.061" v="3742"/>
          <ac:spMkLst>
            <pc:docMk/>
            <pc:sldMk cId="213284820" sldId="326"/>
            <ac:spMk id="24" creationId="{1FE7DB43-F466-472D-88C4-F495136351ED}"/>
          </ac:spMkLst>
        </pc:spChg>
      </pc:sldChg>
      <pc:sldChg chg="addSp delSp modSp add mod ord">
        <pc:chgData name="Sette, Laura Beatriz (LF)" userId="7e2d9df0-e937-431c-ae32-31bf0d52aaef" providerId="ADAL" clId="{2756B44D-3E25-42ED-A0DF-3690DEEBA22E}" dt="2021-11-05T17:30:49.590" v="374" actId="20577"/>
        <pc:sldMkLst>
          <pc:docMk/>
          <pc:sldMk cId="2015912813" sldId="342"/>
        </pc:sldMkLst>
        <pc:spChg chg="add del mod">
          <ac:chgData name="Sette, Laura Beatriz (LF)" userId="7e2d9df0-e937-431c-ae32-31bf0d52aaef" providerId="ADAL" clId="{2756B44D-3E25-42ED-A0DF-3690DEEBA22E}" dt="2021-11-05T17:11:46.222" v="49" actId="14100"/>
          <ac:spMkLst>
            <pc:docMk/>
            <pc:sldMk cId="2015912813" sldId="342"/>
            <ac:spMk id="6" creationId="{CFBE4733-020E-43BC-A828-E431E706CAC7}"/>
          </ac:spMkLst>
        </pc:spChg>
        <pc:spChg chg="mod">
          <ac:chgData name="Sette, Laura Beatriz (LF)" userId="7e2d9df0-e937-431c-ae32-31bf0d52aaef" providerId="ADAL" clId="{2756B44D-3E25-42ED-A0DF-3690DEEBA22E}" dt="2021-11-05T17:30:49.590" v="374" actId="20577"/>
          <ac:spMkLst>
            <pc:docMk/>
            <pc:sldMk cId="2015912813" sldId="342"/>
            <ac:spMk id="11" creationId="{3EA7D7AF-0D3F-407D-8F98-E709A031961D}"/>
          </ac:spMkLst>
        </pc:spChg>
        <pc:spChg chg="mod">
          <ac:chgData name="Sette, Laura Beatriz (LF)" userId="7e2d9df0-e937-431c-ae32-31bf0d52aaef" providerId="ADAL" clId="{2756B44D-3E25-42ED-A0DF-3690DEEBA22E}" dt="2021-11-05T17:07:27.921" v="17" actId="1076"/>
          <ac:spMkLst>
            <pc:docMk/>
            <pc:sldMk cId="2015912813" sldId="342"/>
            <ac:spMk id="17" creationId="{CBCB87E3-1DA7-46A6-A81E-5EE1B1675107}"/>
          </ac:spMkLst>
        </pc:spChg>
        <pc:picChg chg="del mod">
          <ac:chgData name="Sette, Laura Beatriz (LF)" userId="7e2d9df0-e937-431c-ae32-31bf0d52aaef" providerId="ADAL" clId="{2756B44D-3E25-42ED-A0DF-3690DEEBA22E}" dt="2021-11-05T17:06:56.596" v="4" actId="478"/>
          <ac:picMkLst>
            <pc:docMk/>
            <pc:sldMk cId="2015912813" sldId="342"/>
            <ac:picMk id="3" creationId="{80D622D3-B3F0-42E8-8CF8-48F2D218F00C}"/>
          </ac:picMkLst>
        </pc:picChg>
        <pc:picChg chg="mod">
          <ac:chgData name="Sette, Laura Beatriz (LF)" userId="7e2d9df0-e937-431c-ae32-31bf0d52aaef" providerId="ADAL" clId="{2756B44D-3E25-42ED-A0DF-3690DEEBA22E}" dt="2021-11-05T17:07:58.175" v="18" actId="1076"/>
          <ac:picMkLst>
            <pc:docMk/>
            <pc:sldMk cId="2015912813" sldId="342"/>
            <ac:picMk id="10" creationId="{390D6963-69A9-4DE2-882E-3BAE6AFCA6B5}"/>
          </ac:picMkLst>
        </pc:picChg>
        <pc:picChg chg="add mod">
          <ac:chgData name="Sette, Laura Beatriz (LF)" userId="7e2d9df0-e937-431c-ae32-31bf0d52aaef" providerId="ADAL" clId="{2756B44D-3E25-42ED-A0DF-3690DEEBA22E}" dt="2021-11-05T17:13:22.917" v="64" actId="1076"/>
          <ac:picMkLst>
            <pc:docMk/>
            <pc:sldMk cId="2015912813" sldId="342"/>
            <ac:picMk id="1026" creationId="{B21F451E-BF70-44F5-8EA2-72B31038ECF9}"/>
          </ac:picMkLst>
        </pc:picChg>
      </pc:sldChg>
      <pc:sldChg chg="modSp add mod">
        <pc:chgData name="Sette, Laura Beatriz (LF)" userId="7e2d9df0-e937-431c-ae32-31bf0d52aaef" providerId="ADAL" clId="{2756B44D-3E25-42ED-A0DF-3690DEEBA22E}" dt="2021-11-08T14:44:34.848" v="3167" actId="20577"/>
        <pc:sldMkLst>
          <pc:docMk/>
          <pc:sldMk cId="220303717" sldId="343"/>
        </pc:sldMkLst>
        <pc:spChg chg="mod">
          <ac:chgData name="Sette, Laura Beatriz (LF)" userId="7e2d9df0-e937-431c-ae32-31bf0d52aaef" providerId="ADAL" clId="{2756B44D-3E25-42ED-A0DF-3690DEEBA22E}" dt="2021-11-08T14:44:34.848" v="3167" actId="20577"/>
          <ac:spMkLst>
            <pc:docMk/>
            <pc:sldMk cId="220303717" sldId="343"/>
            <ac:spMk id="3" creationId="{024F3095-A237-4CC7-A0FF-F4C216D0541B}"/>
          </ac:spMkLst>
        </pc:spChg>
        <pc:spChg chg="mod">
          <ac:chgData name="Sette, Laura Beatriz (LF)" userId="7e2d9df0-e937-431c-ae32-31bf0d52aaef" providerId="ADAL" clId="{2756B44D-3E25-42ED-A0DF-3690DEEBA22E}" dt="2021-11-05T17:59:48.607" v="576" actId="6549"/>
          <ac:spMkLst>
            <pc:docMk/>
            <pc:sldMk cId="220303717" sldId="343"/>
            <ac:spMk id="10" creationId="{8E7532CD-FE72-C440-946F-6C6D8B501583}"/>
          </ac:spMkLst>
        </pc:spChg>
      </pc:sldChg>
      <pc:sldChg chg="modSp mod">
        <pc:chgData name="Sette, Laura Beatriz (LF)" userId="7e2d9df0-e937-431c-ae32-31bf0d52aaef" providerId="ADAL" clId="{2756B44D-3E25-42ED-A0DF-3690DEEBA22E}" dt="2021-11-08T13:59:11.829" v="784" actId="167"/>
        <pc:sldMkLst>
          <pc:docMk/>
          <pc:sldMk cId="2600715967" sldId="344"/>
        </pc:sldMkLst>
        <pc:spChg chg="mod">
          <ac:chgData name="Sette, Laura Beatriz (LF)" userId="7e2d9df0-e937-431c-ae32-31bf0d52aaef" providerId="ADAL" clId="{2756B44D-3E25-42ED-A0DF-3690DEEBA22E}" dt="2021-11-08T13:58:50.006" v="770" actId="14100"/>
          <ac:spMkLst>
            <pc:docMk/>
            <pc:sldMk cId="2600715967" sldId="344"/>
            <ac:spMk id="10" creationId="{8E7532CD-FE72-C440-946F-6C6D8B501583}"/>
          </ac:spMkLst>
        </pc:spChg>
        <pc:picChg chg="mod ord">
          <ac:chgData name="Sette, Laura Beatriz (LF)" userId="7e2d9df0-e937-431c-ae32-31bf0d52aaef" providerId="ADAL" clId="{2756B44D-3E25-42ED-A0DF-3690DEEBA22E}" dt="2021-11-08T13:59:11.829" v="784" actId="167"/>
          <ac:picMkLst>
            <pc:docMk/>
            <pc:sldMk cId="2600715967" sldId="344"/>
            <ac:picMk id="6" creationId="{4E61B5EB-2293-4D9A-B117-B770C5A2599E}"/>
          </ac:picMkLst>
        </pc:picChg>
      </pc:sldChg>
      <pc:sldChg chg="addSp modSp mod">
        <pc:chgData name="Sette, Laura Beatriz (LF)" userId="7e2d9df0-e937-431c-ae32-31bf0d52aaef" providerId="ADAL" clId="{2756B44D-3E25-42ED-A0DF-3690DEEBA22E}" dt="2021-11-08T15:07:19.922" v="3730" actId="1076"/>
        <pc:sldMkLst>
          <pc:docMk/>
          <pc:sldMk cId="1710098188" sldId="345"/>
        </pc:sldMkLst>
        <pc:spChg chg="add mod">
          <ac:chgData name="Sette, Laura Beatriz (LF)" userId="7e2d9df0-e937-431c-ae32-31bf0d52aaef" providerId="ADAL" clId="{2756B44D-3E25-42ED-A0DF-3690DEEBA22E}" dt="2021-11-08T13:59:21.569" v="785"/>
          <ac:spMkLst>
            <pc:docMk/>
            <pc:sldMk cId="1710098188" sldId="345"/>
            <ac:spMk id="12" creationId="{5D0F15F2-5CBC-41B2-B358-1AAA111A1E1C}"/>
          </ac:spMkLst>
        </pc:spChg>
        <pc:picChg chg="mod">
          <ac:chgData name="Sette, Laura Beatriz (LF)" userId="7e2d9df0-e937-431c-ae32-31bf0d52aaef" providerId="ADAL" clId="{2756B44D-3E25-42ED-A0DF-3690DEEBA22E}" dt="2021-11-08T15:07:19.922" v="3730" actId="1076"/>
          <ac:picMkLst>
            <pc:docMk/>
            <pc:sldMk cId="1710098188" sldId="345"/>
            <ac:picMk id="3" creationId="{AC3C339A-0676-4456-9E9D-C6744A9A10C5}"/>
          </ac:picMkLst>
        </pc:picChg>
      </pc:sldChg>
      <pc:sldChg chg="addSp modSp">
        <pc:chgData name="Sette, Laura Beatriz (LF)" userId="7e2d9df0-e937-431c-ae32-31bf0d52aaef" providerId="ADAL" clId="{2756B44D-3E25-42ED-A0DF-3690DEEBA22E}" dt="2021-11-08T13:59:25.310" v="786"/>
        <pc:sldMkLst>
          <pc:docMk/>
          <pc:sldMk cId="3535212525" sldId="346"/>
        </pc:sldMkLst>
        <pc:spChg chg="add mod">
          <ac:chgData name="Sette, Laura Beatriz (LF)" userId="7e2d9df0-e937-431c-ae32-31bf0d52aaef" providerId="ADAL" clId="{2756B44D-3E25-42ED-A0DF-3690DEEBA22E}" dt="2021-11-08T13:59:25.310" v="786"/>
          <ac:spMkLst>
            <pc:docMk/>
            <pc:sldMk cId="3535212525" sldId="346"/>
            <ac:spMk id="12" creationId="{375B4137-057C-4016-8E28-BE1FA9D0BEBF}"/>
          </ac:spMkLst>
        </pc:spChg>
      </pc:sldChg>
      <pc:sldChg chg="addSp delSp modSp mod ord">
        <pc:chgData name="Sette, Laura Beatriz (LF)" userId="7e2d9df0-e937-431c-ae32-31bf0d52aaef" providerId="ADAL" clId="{2756B44D-3E25-42ED-A0DF-3690DEEBA22E}" dt="2021-11-08T14:12:54.520" v="1163" actId="21"/>
        <pc:sldMkLst>
          <pc:docMk/>
          <pc:sldMk cId="2429934214" sldId="347"/>
        </pc:sldMkLst>
        <pc:spChg chg="mod">
          <ac:chgData name="Sette, Laura Beatriz (LF)" userId="7e2d9df0-e937-431c-ae32-31bf0d52aaef" providerId="ADAL" clId="{2756B44D-3E25-42ED-A0DF-3690DEEBA22E}" dt="2021-11-08T13:58:30.841" v="763" actId="14100"/>
          <ac:spMkLst>
            <pc:docMk/>
            <pc:sldMk cId="2429934214" sldId="347"/>
            <ac:spMk id="10" creationId="{8E7532CD-FE72-C440-946F-6C6D8B501583}"/>
          </ac:spMkLst>
        </pc:spChg>
        <pc:spChg chg="add mod">
          <ac:chgData name="Sette, Laura Beatriz (LF)" userId="7e2d9df0-e937-431c-ae32-31bf0d52aaef" providerId="ADAL" clId="{2756B44D-3E25-42ED-A0DF-3690DEEBA22E}" dt="2021-11-08T14:12:54.520" v="1163" actId="21"/>
          <ac:spMkLst>
            <pc:docMk/>
            <pc:sldMk cId="2429934214" sldId="347"/>
            <ac:spMk id="11" creationId="{64F7C063-2EB3-46BC-A4AD-88BD4DCD61F8}"/>
          </ac:spMkLst>
        </pc:spChg>
        <pc:picChg chg="del">
          <ac:chgData name="Sette, Laura Beatriz (LF)" userId="7e2d9df0-e937-431c-ae32-31bf0d52aaef" providerId="ADAL" clId="{2756B44D-3E25-42ED-A0DF-3690DEEBA22E}" dt="2021-11-08T13:58:09.105" v="745" actId="478"/>
          <ac:picMkLst>
            <pc:docMk/>
            <pc:sldMk cId="2429934214" sldId="347"/>
            <ac:picMk id="3" creationId="{DBD8353C-F796-44F9-AF64-587511C6C7DE}"/>
          </ac:picMkLst>
        </pc:picChg>
      </pc:sldChg>
      <pc:sldChg chg="addSp delSp modSp mod ord delAnim modAnim">
        <pc:chgData name="Sette, Laura Beatriz (LF)" userId="7e2d9df0-e937-431c-ae32-31bf0d52aaef" providerId="ADAL" clId="{2756B44D-3E25-42ED-A0DF-3690DEEBA22E}" dt="2021-11-08T15:07:50.055" v="3744"/>
        <pc:sldMkLst>
          <pc:docMk/>
          <pc:sldMk cId="721510509" sldId="349"/>
        </pc:sldMkLst>
        <pc:spChg chg="del">
          <ac:chgData name="Sette, Laura Beatriz (LF)" userId="7e2d9df0-e937-431c-ae32-31bf0d52aaef" providerId="ADAL" clId="{2756B44D-3E25-42ED-A0DF-3690DEEBA22E}" dt="2021-11-08T13:59:51.386" v="794" actId="478"/>
          <ac:spMkLst>
            <pc:docMk/>
            <pc:sldMk cId="721510509" sldId="349"/>
            <ac:spMk id="9" creationId="{DB850B4F-D16E-4475-9618-6E8E03672697}"/>
          </ac:spMkLst>
        </pc:spChg>
        <pc:spChg chg="add del mod">
          <ac:chgData name="Sette, Laura Beatriz (LF)" userId="7e2d9df0-e937-431c-ae32-31bf0d52aaef" providerId="ADAL" clId="{2756B44D-3E25-42ED-A0DF-3690DEEBA22E}" dt="2021-11-08T13:59:50.250" v="793"/>
          <ac:spMkLst>
            <pc:docMk/>
            <pc:sldMk cId="721510509" sldId="349"/>
            <ac:spMk id="14" creationId="{0B952155-2824-40D8-969E-36F9B566A86F}"/>
          </ac:spMkLst>
        </pc:spChg>
        <pc:spChg chg="add del mod">
          <ac:chgData name="Sette, Laura Beatriz (LF)" userId="7e2d9df0-e937-431c-ae32-31bf0d52aaef" providerId="ADAL" clId="{2756B44D-3E25-42ED-A0DF-3690DEEBA22E}" dt="2021-11-08T15:07:49.712" v="3743" actId="478"/>
          <ac:spMkLst>
            <pc:docMk/>
            <pc:sldMk cId="721510509" sldId="349"/>
            <ac:spMk id="17" creationId="{6C6CD9EE-B949-48AA-937B-91C3D0533DC1}"/>
          </ac:spMkLst>
        </pc:spChg>
        <pc:spChg chg="add del mod">
          <ac:chgData name="Sette, Laura Beatriz (LF)" userId="7e2d9df0-e937-431c-ae32-31bf0d52aaef" providerId="ADAL" clId="{2756B44D-3E25-42ED-A0DF-3690DEEBA22E}" dt="2021-11-08T15:06:30.231" v="3729" actId="478"/>
          <ac:spMkLst>
            <pc:docMk/>
            <pc:sldMk cId="721510509" sldId="349"/>
            <ac:spMk id="18" creationId="{9E96F171-26D3-4D47-B6F7-47DA9F3D16E6}"/>
          </ac:spMkLst>
        </pc:spChg>
        <pc:spChg chg="add mod">
          <ac:chgData name="Sette, Laura Beatriz (LF)" userId="7e2d9df0-e937-431c-ae32-31bf0d52aaef" providerId="ADAL" clId="{2756B44D-3E25-42ED-A0DF-3690DEEBA22E}" dt="2021-11-08T15:07:50.055" v="3744"/>
          <ac:spMkLst>
            <pc:docMk/>
            <pc:sldMk cId="721510509" sldId="349"/>
            <ac:spMk id="19" creationId="{97AF4291-DCF2-4071-A615-989559553351}"/>
          </ac:spMkLst>
        </pc:spChg>
        <pc:picChg chg="mod">
          <ac:chgData name="Sette, Laura Beatriz (LF)" userId="7e2d9df0-e937-431c-ae32-31bf0d52aaef" providerId="ADAL" clId="{2756B44D-3E25-42ED-A0DF-3690DEEBA22E}" dt="2021-11-08T14:20:19.713" v="1323" actId="14100"/>
          <ac:picMkLst>
            <pc:docMk/>
            <pc:sldMk cId="721510509" sldId="349"/>
            <ac:picMk id="8" creationId="{A4A5B25D-72D2-478F-8E5C-E3F108B996A0}"/>
          </ac:picMkLst>
        </pc:picChg>
        <pc:picChg chg="mod">
          <ac:chgData name="Sette, Laura Beatriz (LF)" userId="7e2d9df0-e937-431c-ae32-31bf0d52aaef" providerId="ADAL" clId="{2756B44D-3E25-42ED-A0DF-3690DEEBA22E}" dt="2021-11-08T14:20:24.814" v="1325" actId="1076"/>
          <ac:picMkLst>
            <pc:docMk/>
            <pc:sldMk cId="721510509" sldId="349"/>
            <ac:picMk id="11" creationId="{13C549DC-F24A-4843-BB3F-AC82FD8EC8BC}"/>
          </ac:picMkLst>
        </pc:picChg>
      </pc:sldChg>
      <pc:sldChg chg="addSp delSp modSp mod modAnim">
        <pc:chgData name="Sette, Laura Beatriz (LF)" userId="7e2d9df0-e937-431c-ae32-31bf0d52aaef" providerId="ADAL" clId="{2756B44D-3E25-42ED-A0DF-3690DEEBA22E}" dt="2021-11-08T15:07:36.702" v="3740" actId="20577"/>
        <pc:sldMkLst>
          <pc:docMk/>
          <pc:sldMk cId="638501501" sldId="350"/>
        </pc:sldMkLst>
        <pc:spChg chg="del">
          <ac:chgData name="Sette, Laura Beatriz (LF)" userId="7e2d9df0-e937-431c-ae32-31bf0d52aaef" providerId="ADAL" clId="{2756B44D-3E25-42ED-A0DF-3690DEEBA22E}" dt="2021-11-08T13:59:54.771" v="796" actId="478"/>
          <ac:spMkLst>
            <pc:docMk/>
            <pc:sldMk cId="638501501" sldId="350"/>
            <ac:spMk id="9" creationId="{DB850B4F-D16E-4475-9618-6E8E03672697}"/>
          </ac:spMkLst>
        </pc:spChg>
        <pc:spChg chg="add mod">
          <ac:chgData name="Sette, Laura Beatriz (LF)" userId="7e2d9df0-e937-431c-ae32-31bf0d52aaef" providerId="ADAL" clId="{2756B44D-3E25-42ED-A0DF-3690DEEBA22E}" dt="2021-11-08T15:07:36.702" v="3740" actId="20577"/>
          <ac:spMkLst>
            <pc:docMk/>
            <pc:sldMk cId="638501501" sldId="350"/>
            <ac:spMk id="19" creationId="{89E54154-1AA8-4F6E-90BD-8A173A6772E3}"/>
          </ac:spMkLst>
        </pc:spChg>
        <pc:spChg chg="add mod">
          <ac:chgData name="Sette, Laura Beatriz (LF)" userId="7e2d9df0-e937-431c-ae32-31bf0d52aaef" providerId="ADAL" clId="{2756B44D-3E25-42ED-A0DF-3690DEEBA22E}" dt="2021-11-08T15:04:51.998" v="3685" actId="20577"/>
          <ac:spMkLst>
            <pc:docMk/>
            <pc:sldMk cId="638501501" sldId="350"/>
            <ac:spMk id="20" creationId="{AC776FC8-320C-4301-B05C-A23CCB43969F}"/>
          </ac:spMkLst>
        </pc:spChg>
        <pc:spChg chg="add mod">
          <ac:chgData name="Sette, Laura Beatriz (LF)" userId="7e2d9df0-e937-431c-ae32-31bf0d52aaef" providerId="ADAL" clId="{2756B44D-3E25-42ED-A0DF-3690DEEBA22E}" dt="2021-11-08T15:04:56.772" v="3687" actId="1076"/>
          <ac:spMkLst>
            <pc:docMk/>
            <pc:sldMk cId="638501501" sldId="350"/>
            <ac:spMk id="21" creationId="{B7920FB8-0859-4647-8160-7DE4D0F2DA9C}"/>
          </ac:spMkLst>
        </pc:spChg>
        <pc:spChg chg="add mod">
          <ac:chgData name="Sette, Laura Beatriz (LF)" userId="7e2d9df0-e937-431c-ae32-31bf0d52aaef" providerId="ADAL" clId="{2756B44D-3E25-42ED-A0DF-3690DEEBA22E}" dt="2021-11-08T15:05:05.187" v="3691" actId="20577"/>
          <ac:spMkLst>
            <pc:docMk/>
            <pc:sldMk cId="638501501" sldId="350"/>
            <ac:spMk id="22" creationId="{B8B27FD8-E588-4473-906E-45888D083A39}"/>
          </ac:spMkLst>
        </pc:spChg>
        <pc:spChg chg="add mod">
          <ac:chgData name="Sette, Laura Beatriz (LF)" userId="7e2d9df0-e937-431c-ae32-31bf0d52aaef" providerId="ADAL" clId="{2756B44D-3E25-42ED-A0DF-3690DEEBA22E}" dt="2021-11-08T15:05:15.360" v="3700" actId="1035"/>
          <ac:spMkLst>
            <pc:docMk/>
            <pc:sldMk cId="638501501" sldId="350"/>
            <ac:spMk id="23" creationId="{F8CD91D4-E38F-41EE-9A13-16981E3105B4}"/>
          </ac:spMkLst>
        </pc:spChg>
        <pc:spChg chg="add mod">
          <ac:chgData name="Sette, Laura Beatriz (LF)" userId="7e2d9df0-e937-431c-ae32-31bf0d52aaef" providerId="ADAL" clId="{2756B44D-3E25-42ED-A0DF-3690DEEBA22E}" dt="2021-11-08T15:05:22.177" v="3704" actId="20577"/>
          <ac:spMkLst>
            <pc:docMk/>
            <pc:sldMk cId="638501501" sldId="350"/>
            <ac:spMk id="24" creationId="{1180EE9B-0FEF-4923-A831-6A92B6F4C359}"/>
          </ac:spMkLst>
        </pc:spChg>
        <pc:spChg chg="add mod">
          <ac:chgData name="Sette, Laura Beatriz (LF)" userId="7e2d9df0-e937-431c-ae32-31bf0d52aaef" providerId="ADAL" clId="{2756B44D-3E25-42ED-A0DF-3690DEEBA22E}" dt="2021-11-08T15:05:29.021" v="3708" actId="20577"/>
          <ac:spMkLst>
            <pc:docMk/>
            <pc:sldMk cId="638501501" sldId="350"/>
            <ac:spMk id="25" creationId="{18418953-BD15-4604-B92B-245C377ED039}"/>
          </ac:spMkLst>
        </pc:spChg>
        <pc:spChg chg="add mod">
          <ac:chgData name="Sette, Laura Beatriz (LF)" userId="7e2d9df0-e937-431c-ae32-31bf0d52aaef" providerId="ADAL" clId="{2756B44D-3E25-42ED-A0DF-3690DEEBA22E}" dt="2021-11-08T15:05:35.625" v="3712" actId="20577"/>
          <ac:spMkLst>
            <pc:docMk/>
            <pc:sldMk cId="638501501" sldId="350"/>
            <ac:spMk id="26" creationId="{1C7FAEF4-EF5C-4071-80F1-4E2EEE81FC50}"/>
          </ac:spMkLst>
        </pc:spChg>
        <pc:spChg chg="add mod">
          <ac:chgData name="Sette, Laura Beatriz (LF)" userId="7e2d9df0-e937-431c-ae32-31bf0d52aaef" providerId="ADAL" clId="{2756B44D-3E25-42ED-A0DF-3690DEEBA22E}" dt="2021-11-08T15:05:41.946" v="3714" actId="1076"/>
          <ac:spMkLst>
            <pc:docMk/>
            <pc:sldMk cId="638501501" sldId="350"/>
            <ac:spMk id="27" creationId="{5C4A7952-1023-4267-A9B2-F0ADD577295E}"/>
          </ac:spMkLst>
        </pc:spChg>
        <pc:spChg chg="add mod">
          <ac:chgData name="Sette, Laura Beatriz (LF)" userId="7e2d9df0-e937-431c-ae32-31bf0d52aaef" providerId="ADAL" clId="{2756B44D-3E25-42ED-A0DF-3690DEEBA22E}" dt="2021-11-08T15:05:50.974" v="3716" actId="1076"/>
          <ac:spMkLst>
            <pc:docMk/>
            <pc:sldMk cId="638501501" sldId="350"/>
            <ac:spMk id="28" creationId="{D87927AF-C295-40F2-8FAF-6ECA8420F3B0}"/>
          </ac:spMkLst>
        </pc:spChg>
        <pc:spChg chg="add mod">
          <ac:chgData name="Sette, Laura Beatriz (LF)" userId="7e2d9df0-e937-431c-ae32-31bf0d52aaef" providerId="ADAL" clId="{2756B44D-3E25-42ED-A0DF-3690DEEBA22E}" dt="2021-11-08T15:06:03" v="3720" actId="20577"/>
          <ac:spMkLst>
            <pc:docMk/>
            <pc:sldMk cId="638501501" sldId="350"/>
            <ac:spMk id="29" creationId="{4D8EF0CD-C306-46FD-9E0D-E1FF009F8CD0}"/>
          </ac:spMkLst>
        </pc:spChg>
        <pc:spChg chg="add mod">
          <ac:chgData name="Sette, Laura Beatriz (LF)" userId="7e2d9df0-e937-431c-ae32-31bf0d52aaef" providerId="ADAL" clId="{2756B44D-3E25-42ED-A0DF-3690DEEBA22E}" dt="2021-11-08T15:06:10.201" v="3724" actId="20577"/>
          <ac:spMkLst>
            <pc:docMk/>
            <pc:sldMk cId="638501501" sldId="350"/>
            <ac:spMk id="30" creationId="{213B9CE1-1FB3-4C38-8BA7-1A1AFC9F6032}"/>
          </ac:spMkLst>
        </pc:spChg>
        <pc:picChg chg="mod ord modCrop">
          <ac:chgData name="Sette, Laura Beatriz (LF)" userId="7e2d9df0-e937-431c-ae32-31bf0d52aaef" providerId="ADAL" clId="{2756B44D-3E25-42ED-A0DF-3690DEEBA22E}" dt="2021-11-08T14:00:19.479" v="803" actId="732"/>
          <ac:picMkLst>
            <pc:docMk/>
            <pc:sldMk cId="638501501" sldId="350"/>
            <ac:picMk id="6" creationId="{3A6845B4-E9D8-4068-9859-51C070F8D702}"/>
          </ac:picMkLst>
        </pc:picChg>
        <pc:picChg chg="mod">
          <ac:chgData name="Sette, Laura Beatriz (LF)" userId="7e2d9df0-e937-431c-ae32-31bf0d52aaef" providerId="ADAL" clId="{2756B44D-3E25-42ED-A0DF-3690DEEBA22E}" dt="2021-11-08T15:06:13.069" v="3726" actId="1076"/>
          <ac:picMkLst>
            <pc:docMk/>
            <pc:sldMk cId="638501501" sldId="350"/>
            <ac:picMk id="12" creationId="{895A0DEF-34A8-49A7-9227-28A34A81CD3D}"/>
          </ac:picMkLst>
        </pc:picChg>
      </pc:sldChg>
      <pc:sldChg chg="addSp delSp modSp mod ord delAnim modAnim modNotesTx">
        <pc:chgData name="Sette, Laura Beatriz (LF)" userId="7e2d9df0-e937-431c-ae32-31bf0d52aaef" providerId="ADAL" clId="{2756B44D-3E25-42ED-A0DF-3690DEEBA22E}" dt="2021-11-08T15:04:32.632" v="3681" actId="20577"/>
        <pc:sldMkLst>
          <pc:docMk/>
          <pc:sldMk cId="4023584048" sldId="351"/>
        </pc:sldMkLst>
        <pc:spChg chg="del">
          <ac:chgData name="Sette, Laura Beatriz (LF)" userId="7e2d9df0-e937-431c-ae32-31bf0d52aaef" providerId="ADAL" clId="{2756B44D-3E25-42ED-A0DF-3690DEEBA22E}" dt="2021-11-08T14:00:35.234" v="808" actId="478"/>
          <ac:spMkLst>
            <pc:docMk/>
            <pc:sldMk cId="4023584048" sldId="351"/>
            <ac:spMk id="9" creationId="{DB850B4F-D16E-4475-9618-6E8E03672697}"/>
          </ac:spMkLst>
        </pc:spChg>
        <pc:spChg chg="add del mod">
          <ac:chgData name="Sette, Laura Beatriz (LF)" userId="7e2d9df0-e937-431c-ae32-31bf0d52aaef" providerId="ADAL" clId="{2756B44D-3E25-42ED-A0DF-3690DEEBA22E}" dt="2021-11-08T14:00:31.530" v="806"/>
          <ac:spMkLst>
            <pc:docMk/>
            <pc:sldMk cId="4023584048" sldId="351"/>
            <ac:spMk id="13" creationId="{A3F8A46F-9BE7-4CFC-89D6-F74EC66DC079}"/>
          </ac:spMkLst>
        </pc:spChg>
        <pc:spChg chg="add mod">
          <ac:chgData name="Sette, Laura Beatriz (LF)" userId="7e2d9df0-e937-431c-ae32-31bf0d52aaef" providerId="ADAL" clId="{2756B44D-3E25-42ED-A0DF-3690DEEBA22E}" dt="2021-11-08T14:42:40.047" v="3103" actId="20577"/>
          <ac:spMkLst>
            <pc:docMk/>
            <pc:sldMk cId="4023584048" sldId="351"/>
            <ac:spMk id="14" creationId="{7B0AC990-70EA-4363-B7E4-85D5564B153C}"/>
          </ac:spMkLst>
        </pc:spChg>
        <pc:spChg chg="add del mod">
          <ac:chgData name="Sette, Laura Beatriz (LF)" userId="7e2d9df0-e937-431c-ae32-31bf0d52aaef" providerId="ADAL" clId="{2756B44D-3E25-42ED-A0DF-3690DEEBA22E}" dt="2021-11-08T15:03:59.067" v="3562" actId="478"/>
          <ac:spMkLst>
            <pc:docMk/>
            <pc:sldMk cId="4023584048" sldId="351"/>
            <ac:spMk id="15" creationId="{6873F93A-4555-4D26-915A-290E87F575F6}"/>
          </ac:spMkLst>
        </pc:spChg>
        <pc:spChg chg="add del mod">
          <ac:chgData name="Sette, Laura Beatriz (LF)" userId="7e2d9df0-e937-431c-ae32-31bf0d52aaef" providerId="ADAL" clId="{2756B44D-3E25-42ED-A0DF-3690DEEBA22E}" dt="2021-11-08T15:03:57.749" v="3561" actId="478"/>
          <ac:spMkLst>
            <pc:docMk/>
            <pc:sldMk cId="4023584048" sldId="351"/>
            <ac:spMk id="19" creationId="{3220A945-1F47-4AC3-8BDA-174209643B6F}"/>
          </ac:spMkLst>
        </pc:spChg>
        <pc:spChg chg="add del mod">
          <ac:chgData name="Sette, Laura Beatriz (LF)" userId="7e2d9df0-e937-431c-ae32-31bf0d52aaef" providerId="ADAL" clId="{2756B44D-3E25-42ED-A0DF-3690DEEBA22E}" dt="2021-11-08T15:03:56.168" v="3560" actId="478"/>
          <ac:spMkLst>
            <pc:docMk/>
            <pc:sldMk cId="4023584048" sldId="351"/>
            <ac:spMk id="20" creationId="{D94C97B0-AA61-43AF-BA28-C0AAF584A931}"/>
          </ac:spMkLst>
        </pc:spChg>
        <pc:picChg chg="add del mod">
          <ac:chgData name="Sette, Laura Beatriz (LF)" userId="7e2d9df0-e937-431c-ae32-31bf0d52aaef" providerId="ADAL" clId="{2756B44D-3E25-42ED-A0DF-3690DEEBA22E}" dt="2021-11-08T14:43:15.417" v="3104" actId="1076"/>
          <ac:picMkLst>
            <pc:docMk/>
            <pc:sldMk cId="4023584048" sldId="351"/>
            <ac:picMk id="8" creationId="{835907A8-5E30-4FA1-BD41-4AACE44E6343}"/>
          </ac:picMkLst>
        </pc:picChg>
      </pc:sldChg>
      <pc:sldChg chg="addSp delSp modSp add mod modAnim">
        <pc:chgData name="Sette, Laura Beatriz (LF)" userId="7e2d9df0-e937-431c-ae32-31bf0d52aaef" providerId="ADAL" clId="{2756B44D-3E25-42ED-A0DF-3690DEEBA22E}" dt="2021-11-08T15:01:41.441" v="3483" actId="20577"/>
        <pc:sldMkLst>
          <pc:docMk/>
          <pc:sldMk cId="790965534" sldId="353"/>
        </pc:sldMkLst>
        <pc:spChg chg="add mod">
          <ac:chgData name="Sette, Laura Beatriz (LF)" userId="7e2d9df0-e937-431c-ae32-31bf0d52aaef" providerId="ADAL" clId="{2756B44D-3E25-42ED-A0DF-3690DEEBA22E}" dt="2021-11-08T14:59:18.184" v="3422" actId="1036"/>
          <ac:spMkLst>
            <pc:docMk/>
            <pc:sldMk cId="790965534" sldId="353"/>
            <ac:spMk id="2" creationId="{F716CC52-7A6F-4AAE-AC71-D0822C3F09B5}"/>
          </ac:spMkLst>
        </pc:spChg>
        <pc:spChg chg="add del mod">
          <ac:chgData name="Sette, Laura Beatriz (LF)" userId="7e2d9df0-e937-431c-ae32-31bf0d52aaef" providerId="ADAL" clId="{2756B44D-3E25-42ED-A0DF-3690DEEBA22E}" dt="2021-11-08T14:10:33.075" v="1142" actId="478"/>
          <ac:spMkLst>
            <pc:docMk/>
            <pc:sldMk cId="790965534" sldId="353"/>
            <ac:spMk id="8" creationId="{F41779A9-671A-48D2-A9A1-46DA7E972D0C}"/>
          </ac:spMkLst>
        </pc:spChg>
        <pc:spChg chg="add mod">
          <ac:chgData name="Sette, Laura Beatriz (LF)" userId="7e2d9df0-e937-431c-ae32-31bf0d52aaef" providerId="ADAL" clId="{2756B44D-3E25-42ED-A0DF-3690DEEBA22E}" dt="2021-11-08T14:10:33.448" v="1143"/>
          <ac:spMkLst>
            <pc:docMk/>
            <pc:sldMk cId="790965534" sldId="353"/>
            <ac:spMk id="9" creationId="{8646C359-E85A-42DE-8018-90178FC71C75}"/>
          </ac:spMkLst>
        </pc:spChg>
        <pc:spChg chg="add mod">
          <ac:chgData name="Sette, Laura Beatriz (LF)" userId="7e2d9df0-e937-431c-ae32-31bf0d52aaef" providerId="ADAL" clId="{2756B44D-3E25-42ED-A0DF-3690DEEBA22E}" dt="2021-11-08T14:59:36.096" v="3435" actId="1076"/>
          <ac:spMkLst>
            <pc:docMk/>
            <pc:sldMk cId="790965534" sldId="353"/>
            <ac:spMk id="11" creationId="{59375825-EF12-441A-BF31-79307534F6AE}"/>
          </ac:spMkLst>
        </pc:spChg>
        <pc:spChg chg="add mod">
          <ac:chgData name="Sette, Laura Beatriz (LF)" userId="7e2d9df0-e937-431c-ae32-31bf0d52aaef" providerId="ADAL" clId="{2756B44D-3E25-42ED-A0DF-3690DEEBA22E}" dt="2021-11-08T14:59:42.457" v="3437" actId="1076"/>
          <ac:spMkLst>
            <pc:docMk/>
            <pc:sldMk cId="790965534" sldId="353"/>
            <ac:spMk id="12" creationId="{79A01607-CA17-47D2-8ABB-A934CD2C9999}"/>
          </ac:spMkLst>
        </pc:spChg>
        <pc:spChg chg="add mod">
          <ac:chgData name="Sette, Laura Beatriz (LF)" userId="7e2d9df0-e937-431c-ae32-31bf0d52aaef" providerId="ADAL" clId="{2756B44D-3E25-42ED-A0DF-3690DEEBA22E}" dt="2021-11-08T14:59:55.913" v="3439" actId="1076"/>
          <ac:spMkLst>
            <pc:docMk/>
            <pc:sldMk cId="790965534" sldId="353"/>
            <ac:spMk id="13" creationId="{4966DA1B-2987-4B19-A43B-3248038F39D2}"/>
          </ac:spMkLst>
        </pc:spChg>
        <pc:spChg chg="add mod">
          <ac:chgData name="Sette, Laura Beatriz (LF)" userId="7e2d9df0-e937-431c-ae32-31bf0d52aaef" providerId="ADAL" clId="{2756B44D-3E25-42ED-A0DF-3690DEEBA22E}" dt="2021-11-08T15:00:02.280" v="3440" actId="571"/>
          <ac:spMkLst>
            <pc:docMk/>
            <pc:sldMk cId="790965534" sldId="353"/>
            <ac:spMk id="14" creationId="{8AA489C6-0AF2-4DCD-9119-0580EF8E4FAC}"/>
          </ac:spMkLst>
        </pc:spChg>
        <pc:spChg chg="add mod">
          <ac:chgData name="Sette, Laura Beatriz (LF)" userId="7e2d9df0-e937-431c-ae32-31bf0d52aaef" providerId="ADAL" clId="{2756B44D-3E25-42ED-A0DF-3690DEEBA22E}" dt="2021-11-08T15:00:43.777" v="3449" actId="1036"/>
          <ac:spMkLst>
            <pc:docMk/>
            <pc:sldMk cId="790965534" sldId="353"/>
            <ac:spMk id="15" creationId="{0E694474-41E1-4E66-8642-51DDC6FD8388}"/>
          </ac:spMkLst>
        </pc:spChg>
        <pc:spChg chg="add mod">
          <ac:chgData name="Sette, Laura Beatriz (LF)" userId="7e2d9df0-e937-431c-ae32-31bf0d52aaef" providerId="ADAL" clId="{2756B44D-3E25-42ED-A0DF-3690DEEBA22E}" dt="2021-11-08T15:01:41.441" v="3483" actId="20577"/>
          <ac:spMkLst>
            <pc:docMk/>
            <pc:sldMk cId="790965534" sldId="353"/>
            <ac:spMk id="16" creationId="{09E3575A-189F-40FB-842B-E1C50B8F6D14}"/>
          </ac:spMkLst>
        </pc:spChg>
        <pc:spChg chg="add mod">
          <ac:chgData name="Sette, Laura Beatriz (LF)" userId="7e2d9df0-e937-431c-ae32-31bf0d52aaef" providerId="ADAL" clId="{2756B44D-3E25-42ED-A0DF-3690DEEBA22E}" dt="2021-11-08T15:00:29.939" v="3447" actId="571"/>
          <ac:spMkLst>
            <pc:docMk/>
            <pc:sldMk cId="790965534" sldId="353"/>
            <ac:spMk id="17" creationId="{7FD50A10-884B-4D61-B4D3-30CE6EF967CB}"/>
          </ac:spMkLst>
        </pc:spChg>
        <pc:spChg chg="add mod">
          <ac:chgData name="Sette, Laura Beatriz (LF)" userId="7e2d9df0-e937-431c-ae32-31bf0d52aaef" providerId="ADAL" clId="{2756B44D-3E25-42ED-A0DF-3690DEEBA22E}" dt="2021-11-08T15:00:32.883" v="3448" actId="571"/>
          <ac:spMkLst>
            <pc:docMk/>
            <pc:sldMk cId="790965534" sldId="353"/>
            <ac:spMk id="18" creationId="{7ECC2E93-AF9C-4A31-B045-D43661E93157}"/>
          </ac:spMkLst>
        </pc:spChg>
      </pc:sldChg>
      <pc:sldChg chg="addSp modSp add mod modAnim">
        <pc:chgData name="Sette, Laura Beatriz (LF)" userId="7e2d9df0-e937-431c-ae32-31bf0d52aaef" providerId="ADAL" clId="{2756B44D-3E25-42ED-A0DF-3690DEEBA22E}" dt="2021-11-08T15:03:14.562" v="3534" actId="1076"/>
        <pc:sldMkLst>
          <pc:docMk/>
          <pc:sldMk cId="3710041319" sldId="354"/>
        </pc:sldMkLst>
        <pc:spChg chg="mod">
          <ac:chgData name="Sette, Laura Beatriz (LF)" userId="7e2d9df0-e937-431c-ae32-31bf0d52aaef" providerId="ADAL" clId="{2756B44D-3E25-42ED-A0DF-3690DEEBA22E}" dt="2021-11-08T14:39:25.869" v="3053" actId="20577"/>
          <ac:spMkLst>
            <pc:docMk/>
            <pc:sldMk cId="3710041319" sldId="354"/>
            <ac:spMk id="11" creationId="{64F7C063-2EB3-46BC-A4AD-88BD4DCD61F8}"/>
          </ac:spMkLst>
        </pc:spChg>
        <pc:spChg chg="add mod">
          <ac:chgData name="Sette, Laura Beatriz (LF)" userId="7e2d9df0-e937-431c-ae32-31bf0d52aaef" providerId="ADAL" clId="{2756B44D-3E25-42ED-A0DF-3690DEEBA22E}" dt="2021-11-08T14:40:42.316" v="3070" actId="5793"/>
          <ac:spMkLst>
            <pc:docMk/>
            <pc:sldMk cId="3710041319" sldId="354"/>
            <ac:spMk id="15" creationId="{87406CEE-FBEF-433E-977B-D2F22FF44015}"/>
          </ac:spMkLst>
        </pc:spChg>
        <pc:spChg chg="add mod">
          <ac:chgData name="Sette, Laura Beatriz (LF)" userId="7e2d9df0-e937-431c-ae32-31bf0d52aaef" providerId="ADAL" clId="{2756B44D-3E25-42ED-A0DF-3690DEEBA22E}" dt="2021-11-08T14:40:39.361" v="3068" actId="5793"/>
          <ac:spMkLst>
            <pc:docMk/>
            <pc:sldMk cId="3710041319" sldId="354"/>
            <ac:spMk id="16" creationId="{41697AF9-F231-4912-B989-EA09B3C80FBD}"/>
          </ac:spMkLst>
        </pc:spChg>
        <pc:spChg chg="add mod">
          <ac:chgData name="Sette, Laura Beatriz (LF)" userId="7e2d9df0-e937-431c-ae32-31bf0d52aaef" providerId="ADAL" clId="{2756B44D-3E25-42ED-A0DF-3690DEEBA22E}" dt="2021-11-08T14:41:07.418" v="3091" actId="20577"/>
          <ac:spMkLst>
            <pc:docMk/>
            <pc:sldMk cId="3710041319" sldId="354"/>
            <ac:spMk id="17" creationId="{375D6909-FBB6-4F02-B3AF-013634394287}"/>
          </ac:spMkLst>
        </pc:spChg>
        <pc:spChg chg="add mod">
          <ac:chgData name="Sette, Laura Beatriz (LF)" userId="7e2d9df0-e937-431c-ae32-31bf0d52aaef" providerId="ADAL" clId="{2756B44D-3E25-42ED-A0DF-3690DEEBA22E}" dt="2021-11-08T14:41:16.940" v="3093" actId="1076"/>
          <ac:spMkLst>
            <pc:docMk/>
            <pc:sldMk cId="3710041319" sldId="354"/>
            <ac:spMk id="18" creationId="{2C64E468-B41E-48E9-9C31-8456115B9BD1}"/>
          </ac:spMkLst>
        </pc:spChg>
        <pc:spChg chg="add mod">
          <ac:chgData name="Sette, Laura Beatriz (LF)" userId="7e2d9df0-e937-431c-ae32-31bf0d52aaef" providerId="ADAL" clId="{2756B44D-3E25-42ED-A0DF-3690DEEBA22E}" dt="2021-11-08T15:02:07.345" v="3488" actId="1076"/>
          <ac:spMkLst>
            <pc:docMk/>
            <pc:sldMk cId="3710041319" sldId="354"/>
            <ac:spMk id="19" creationId="{6DAF1C1D-6827-4514-B7E9-4FE158305333}"/>
          </ac:spMkLst>
        </pc:spChg>
        <pc:spChg chg="add mod">
          <ac:chgData name="Sette, Laura Beatriz (LF)" userId="7e2d9df0-e937-431c-ae32-31bf0d52aaef" providerId="ADAL" clId="{2756B44D-3E25-42ED-A0DF-3690DEEBA22E}" dt="2021-11-08T15:02:17.673" v="3493" actId="20577"/>
          <ac:spMkLst>
            <pc:docMk/>
            <pc:sldMk cId="3710041319" sldId="354"/>
            <ac:spMk id="20" creationId="{A220C92C-2EFA-4A16-A74D-1B82C77B4043}"/>
          </ac:spMkLst>
        </pc:spChg>
        <pc:spChg chg="add mod">
          <ac:chgData name="Sette, Laura Beatriz (LF)" userId="7e2d9df0-e937-431c-ae32-31bf0d52aaef" providerId="ADAL" clId="{2756B44D-3E25-42ED-A0DF-3690DEEBA22E}" dt="2021-11-08T15:02:26.961" v="3498" actId="20577"/>
          <ac:spMkLst>
            <pc:docMk/>
            <pc:sldMk cId="3710041319" sldId="354"/>
            <ac:spMk id="21" creationId="{947D48FF-B7C2-45AF-A039-CC3446057375}"/>
          </ac:spMkLst>
        </pc:spChg>
        <pc:spChg chg="add mod">
          <ac:chgData name="Sette, Laura Beatriz (LF)" userId="7e2d9df0-e937-431c-ae32-31bf0d52aaef" providerId="ADAL" clId="{2756B44D-3E25-42ED-A0DF-3690DEEBA22E}" dt="2021-11-08T15:02:36.313" v="3502" actId="20577"/>
          <ac:spMkLst>
            <pc:docMk/>
            <pc:sldMk cId="3710041319" sldId="354"/>
            <ac:spMk id="22" creationId="{2EC0D68B-5B38-4FF4-8946-2F3554025012}"/>
          </ac:spMkLst>
        </pc:spChg>
        <pc:spChg chg="add mod">
          <ac:chgData name="Sette, Laura Beatriz (LF)" userId="7e2d9df0-e937-431c-ae32-31bf0d52aaef" providerId="ADAL" clId="{2756B44D-3E25-42ED-A0DF-3690DEEBA22E}" dt="2021-11-08T15:02:56.091" v="3525" actId="20577"/>
          <ac:spMkLst>
            <pc:docMk/>
            <pc:sldMk cId="3710041319" sldId="354"/>
            <ac:spMk id="23" creationId="{914CDE89-5F3D-4A0D-B7CE-E1FBF45B2678}"/>
          </ac:spMkLst>
        </pc:spChg>
        <pc:spChg chg="add mod">
          <ac:chgData name="Sette, Laura Beatriz (LF)" userId="7e2d9df0-e937-431c-ae32-31bf0d52aaef" providerId="ADAL" clId="{2756B44D-3E25-42ED-A0DF-3690DEEBA22E}" dt="2021-11-08T15:03:03.642" v="3529" actId="20577"/>
          <ac:spMkLst>
            <pc:docMk/>
            <pc:sldMk cId="3710041319" sldId="354"/>
            <ac:spMk id="24" creationId="{62D9C62F-5888-41B6-8739-DEDB53B34D0C}"/>
          </ac:spMkLst>
        </pc:spChg>
        <pc:spChg chg="add mod">
          <ac:chgData name="Sette, Laura Beatriz (LF)" userId="7e2d9df0-e937-431c-ae32-31bf0d52aaef" providerId="ADAL" clId="{2756B44D-3E25-42ED-A0DF-3690DEEBA22E}" dt="2021-11-08T15:03:11.139" v="3532" actId="20577"/>
          <ac:spMkLst>
            <pc:docMk/>
            <pc:sldMk cId="3710041319" sldId="354"/>
            <ac:spMk id="25" creationId="{DD425D38-9AD6-464C-ACE0-F9613FD1C971}"/>
          </ac:spMkLst>
        </pc:spChg>
        <pc:spChg chg="add mod">
          <ac:chgData name="Sette, Laura Beatriz (LF)" userId="7e2d9df0-e937-431c-ae32-31bf0d52aaef" providerId="ADAL" clId="{2756B44D-3E25-42ED-A0DF-3690DEEBA22E}" dt="2021-11-08T15:03:14.562" v="3534" actId="1076"/>
          <ac:spMkLst>
            <pc:docMk/>
            <pc:sldMk cId="3710041319" sldId="354"/>
            <ac:spMk id="26" creationId="{EA5C5DBB-16F1-416A-8419-C7BED7CD5FC6}"/>
          </ac:spMkLst>
        </pc:spChg>
        <pc:picChg chg="add mod modCrop">
          <ac:chgData name="Sette, Laura Beatriz (LF)" userId="7e2d9df0-e937-431c-ae32-31bf0d52aaef" providerId="ADAL" clId="{2756B44D-3E25-42ED-A0DF-3690DEEBA22E}" dt="2021-11-08T14:16:31.404" v="1283" actId="1035"/>
          <ac:picMkLst>
            <pc:docMk/>
            <pc:sldMk cId="3710041319" sldId="354"/>
            <ac:picMk id="3" creationId="{3025092E-9325-494F-B131-EF7E55A915D4}"/>
          </ac:picMkLst>
        </pc:picChg>
        <pc:picChg chg="add mod">
          <ac:chgData name="Sette, Laura Beatriz (LF)" userId="7e2d9df0-e937-431c-ae32-31bf0d52aaef" providerId="ADAL" clId="{2756B44D-3E25-42ED-A0DF-3690DEEBA22E}" dt="2021-11-08T14:14:02.795" v="1201" actId="1076"/>
          <ac:picMkLst>
            <pc:docMk/>
            <pc:sldMk cId="3710041319" sldId="354"/>
            <ac:picMk id="8" creationId="{D408207B-8395-4C0E-AE87-A4BDC9246ED8}"/>
          </ac:picMkLst>
        </pc:picChg>
        <pc:picChg chg="add mod modCrop">
          <ac:chgData name="Sette, Laura Beatriz (LF)" userId="7e2d9df0-e937-431c-ae32-31bf0d52aaef" providerId="ADAL" clId="{2756B44D-3E25-42ED-A0DF-3690DEEBA22E}" dt="2021-11-08T14:37:57.538" v="3032"/>
          <ac:picMkLst>
            <pc:docMk/>
            <pc:sldMk cId="3710041319" sldId="354"/>
            <ac:picMk id="9" creationId="{06416250-DDE8-42C9-9722-78D85BBD76C0}"/>
          </ac:picMkLst>
        </pc:picChg>
        <pc:picChg chg="add mod modCrop">
          <ac:chgData name="Sette, Laura Beatriz (LF)" userId="7e2d9df0-e937-431c-ae32-31bf0d52aaef" providerId="ADAL" clId="{2756B44D-3E25-42ED-A0DF-3690DEEBA22E}" dt="2021-11-08T14:38:05.697" v="3033"/>
          <ac:picMkLst>
            <pc:docMk/>
            <pc:sldMk cId="3710041319" sldId="354"/>
            <ac:picMk id="12" creationId="{3B1F4365-5465-4623-8AE5-167010DDEC58}"/>
          </ac:picMkLst>
        </pc:picChg>
        <pc:picChg chg="add mod">
          <ac:chgData name="Sette, Laura Beatriz (LF)" userId="7e2d9df0-e937-431c-ae32-31bf0d52aaef" providerId="ADAL" clId="{2756B44D-3E25-42ED-A0DF-3690DEEBA22E}" dt="2021-11-08T14:15:40.677" v="1221" actId="1037"/>
          <ac:picMkLst>
            <pc:docMk/>
            <pc:sldMk cId="3710041319" sldId="354"/>
            <ac:picMk id="13" creationId="{F468EAB5-324A-45B2-B91C-51E0D75797EB}"/>
          </ac:picMkLst>
        </pc:picChg>
      </pc:sldChg>
      <pc:sldChg chg="modSp add mod modShow">
        <pc:chgData name="Sette, Laura Beatriz (LF)" userId="7e2d9df0-e937-431c-ae32-31bf0d52aaef" providerId="ADAL" clId="{2756B44D-3E25-42ED-A0DF-3690DEEBA22E}" dt="2021-11-08T14:36:46.477" v="3028" actId="729"/>
        <pc:sldMkLst>
          <pc:docMk/>
          <pc:sldMk cId="3405506779" sldId="355"/>
        </pc:sldMkLst>
        <pc:spChg chg="mod">
          <ac:chgData name="Sette, Laura Beatriz (LF)" userId="7e2d9df0-e937-431c-ae32-31bf0d52aaef" providerId="ADAL" clId="{2756B44D-3E25-42ED-A0DF-3690DEEBA22E}" dt="2021-11-08T14:36:37.637" v="3026" actId="113"/>
          <ac:spMkLst>
            <pc:docMk/>
            <pc:sldMk cId="3405506779" sldId="355"/>
            <ac:spMk id="11" creationId="{64F7C063-2EB3-46BC-A4AD-88BD4DCD61F8}"/>
          </ac:spMkLst>
        </pc:spChg>
      </pc:sldChg>
      <pc:sldChg chg="modSp add mod modShow">
        <pc:chgData name="Sette, Laura Beatriz (LF)" userId="7e2d9df0-e937-431c-ae32-31bf0d52aaef" providerId="ADAL" clId="{2756B44D-3E25-42ED-A0DF-3690DEEBA22E}" dt="2021-11-08T14:36:48.609" v="3029" actId="729"/>
        <pc:sldMkLst>
          <pc:docMk/>
          <pc:sldMk cId="1752541799" sldId="356"/>
        </pc:sldMkLst>
        <pc:spChg chg="mod">
          <ac:chgData name="Sette, Laura Beatriz (LF)" userId="7e2d9df0-e937-431c-ae32-31bf0d52aaef" providerId="ADAL" clId="{2756B44D-3E25-42ED-A0DF-3690DEEBA22E}" dt="2021-11-08T14:36:40.741" v="3027" actId="113"/>
          <ac:spMkLst>
            <pc:docMk/>
            <pc:sldMk cId="1752541799" sldId="356"/>
            <ac:spMk id="11" creationId="{64F7C063-2EB3-46BC-A4AD-88BD4DCD61F8}"/>
          </ac:spMkLst>
        </pc:spChg>
      </pc:sldChg>
      <pc:sldChg chg="addSp delSp modSp add mod">
        <pc:chgData name="Sette, Laura Beatriz (LF)" userId="7e2d9df0-e937-431c-ae32-31bf0d52aaef" providerId="ADAL" clId="{2756B44D-3E25-42ED-A0DF-3690DEEBA22E}" dt="2021-11-08T14:54:03.398" v="3410" actId="1038"/>
        <pc:sldMkLst>
          <pc:docMk/>
          <pc:sldMk cId="1492825702" sldId="357"/>
        </pc:sldMkLst>
        <pc:spChg chg="mod">
          <ac:chgData name="Sette, Laura Beatriz (LF)" userId="7e2d9df0-e937-431c-ae32-31bf0d52aaef" providerId="ADAL" clId="{2756B44D-3E25-42ED-A0DF-3690DEEBA22E}" dt="2021-11-08T14:44:05.682" v="3116" actId="20577"/>
          <ac:spMkLst>
            <pc:docMk/>
            <pc:sldMk cId="1492825702" sldId="357"/>
            <ac:spMk id="10" creationId="{8E7532CD-FE72-C440-946F-6C6D8B501583}"/>
          </ac:spMkLst>
        </pc:spChg>
        <pc:spChg chg="mod">
          <ac:chgData name="Sette, Laura Beatriz (LF)" userId="7e2d9df0-e937-431c-ae32-31bf0d52aaef" providerId="ADAL" clId="{2756B44D-3E25-42ED-A0DF-3690DEEBA22E}" dt="2021-11-08T14:53:28.322" v="3409" actId="20577"/>
          <ac:spMkLst>
            <pc:docMk/>
            <pc:sldMk cId="1492825702" sldId="357"/>
            <ac:spMk id="11" creationId="{64F7C063-2EB3-46BC-A4AD-88BD4DCD61F8}"/>
          </ac:spMkLst>
        </pc:spChg>
        <pc:spChg chg="del">
          <ac:chgData name="Sette, Laura Beatriz (LF)" userId="7e2d9df0-e937-431c-ae32-31bf0d52aaef" providerId="ADAL" clId="{2756B44D-3E25-42ED-A0DF-3690DEEBA22E}" dt="2021-11-08T14:45:27.012" v="3177" actId="478"/>
          <ac:spMkLst>
            <pc:docMk/>
            <pc:sldMk cId="1492825702" sldId="357"/>
            <ac:spMk id="15" creationId="{87406CEE-FBEF-433E-977B-D2F22FF44015}"/>
          </ac:spMkLst>
        </pc:spChg>
        <pc:spChg chg="del">
          <ac:chgData name="Sette, Laura Beatriz (LF)" userId="7e2d9df0-e937-431c-ae32-31bf0d52aaef" providerId="ADAL" clId="{2756B44D-3E25-42ED-A0DF-3690DEEBA22E}" dt="2021-11-08T14:45:29.511" v="3179" actId="478"/>
          <ac:spMkLst>
            <pc:docMk/>
            <pc:sldMk cId="1492825702" sldId="357"/>
            <ac:spMk id="16" creationId="{41697AF9-F231-4912-B989-EA09B3C80FBD}"/>
          </ac:spMkLst>
        </pc:spChg>
        <pc:spChg chg="del">
          <ac:chgData name="Sette, Laura Beatriz (LF)" userId="7e2d9df0-e937-431c-ae32-31bf0d52aaef" providerId="ADAL" clId="{2756B44D-3E25-42ED-A0DF-3690DEEBA22E}" dt="2021-11-08T14:45:28.260" v="3178" actId="478"/>
          <ac:spMkLst>
            <pc:docMk/>
            <pc:sldMk cId="1492825702" sldId="357"/>
            <ac:spMk id="17" creationId="{375D6909-FBB6-4F02-B3AF-013634394287}"/>
          </ac:spMkLst>
        </pc:spChg>
        <pc:spChg chg="del">
          <ac:chgData name="Sette, Laura Beatriz (LF)" userId="7e2d9df0-e937-431c-ae32-31bf0d52aaef" providerId="ADAL" clId="{2756B44D-3E25-42ED-A0DF-3690DEEBA22E}" dt="2021-11-08T14:45:30.455" v="3180" actId="478"/>
          <ac:spMkLst>
            <pc:docMk/>
            <pc:sldMk cId="1492825702" sldId="357"/>
            <ac:spMk id="18" creationId="{2C64E468-B41E-48E9-9C31-8456115B9BD1}"/>
          </ac:spMkLst>
        </pc:spChg>
        <pc:spChg chg="add mod">
          <ac:chgData name="Sette, Laura Beatriz (LF)" userId="7e2d9df0-e937-431c-ae32-31bf0d52aaef" providerId="ADAL" clId="{2756B44D-3E25-42ED-A0DF-3690DEEBA22E}" dt="2021-11-08T14:52:10.867" v="3395" actId="1076"/>
          <ac:spMkLst>
            <pc:docMk/>
            <pc:sldMk cId="1492825702" sldId="357"/>
            <ac:spMk id="24" creationId="{71FA190D-0542-4ADC-993E-F257000C7CB1}"/>
          </ac:spMkLst>
        </pc:spChg>
        <pc:grpChg chg="add mod">
          <ac:chgData name="Sette, Laura Beatriz (LF)" userId="7e2d9df0-e937-431c-ae32-31bf0d52aaef" providerId="ADAL" clId="{2756B44D-3E25-42ED-A0DF-3690DEEBA22E}" dt="2021-11-08T14:52:10.867" v="3395" actId="1076"/>
          <ac:grpSpMkLst>
            <pc:docMk/>
            <pc:sldMk cId="1492825702" sldId="357"/>
            <ac:grpSpMk id="6" creationId="{21F51C93-485B-4A13-BE6D-0ADC24F5B753}"/>
          </ac:grpSpMkLst>
        </pc:grpChg>
        <pc:picChg chg="add mod">
          <ac:chgData name="Sette, Laura Beatriz (LF)" userId="7e2d9df0-e937-431c-ae32-31bf0d52aaef" providerId="ADAL" clId="{2756B44D-3E25-42ED-A0DF-3690DEEBA22E}" dt="2021-11-08T14:50:18.126" v="3322" actId="164"/>
          <ac:picMkLst>
            <pc:docMk/>
            <pc:sldMk cId="1492825702" sldId="357"/>
            <ac:picMk id="2" creationId="{0E3FDF33-6B5F-4E79-B47D-6CFCF16E52F9}"/>
          </ac:picMkLst>
        </pc:picChg>
        <pc:picChg chg="del">
          <ac:chgData name="Sette, Laura Beatriz (LF)" userId="7e2d9df0-e937-431c-ae32-31bf0d52aaef" providerId="ADAL" clId="{2756B44D-3E25-42ED-A0DF-3690DEEBA22E}" dt="2021-11-08T14:44:54.364" v="3169" actId="478"/>
          <ac:picMkLst>
            <pc:docMk/>
            <pc:sldMk cId="1492825702" sldId="357"/>
            <ac:picMk id="3" creationId="{3025092E-9325-494F-B131-EF7E55A915D4}"/>
          </ac:picMkLst>
        </pc:picChg>
        <pc:picChg chg="del">
          <ac:chgData name="Sette, Laura Beatriz (LF)" userId="7e2d9df0-e937-431c-ae32-31bf0d52aaef" providerId="ADAL" clId="{2756B44D-3E25-42ED-A0DF-3690DEEBA22E}" dt="2021-11-08T14:44:57.747" v="3170" actId="478"/>
          <ac:picMkLst>
            <pc:docMk/>
            <pc:sldMk cId="1492825702" sldId="357"/>
            <ac:picMk id="8" creationId="{D408207B-8395-4C0E-AE87-A4BDC9246ED8}"/>
          </ac:picMkLst>
        </pc:picChg>
        <pc:picChg chg="del">
          <ac:chgData name="Sette, Laura Beatriz (LF)" userId="7e2d9df0-e937-431c-ae32-31bf0d52aaef" providerId="ADAL" clId="{2756B44D-3E25-42ED-A0DF-3690DEEBA22E}" dt="2021-11-08T14:45:42.567" v="3181" actId="478"/>
          <ac:picMkLst>
            <pc:docMk/>
            <pc:sldMk cId="1492825702" sldId="357"/>
            <ac:picMk id="9" creationId="{06416250-DDE8-42C9-9722-78D85BBD76C0}"/>
          </ac:picMkLst>
        </pc:picChg>
        <pc:picChg chg="del">
          <ac:chgData name="Sette, Laura Beatriz (LF)" userId="7e2d9df0-e937-431c-ae32-31bf0d52aaef" providerId="ADAL" clId="{2756B44D-3E25-42ED-A0DF-3690DEEBA22E}" dt="2021-11-08T14:45:44.195" v="3182" actId="478"/>
          <ac:picMkLst>
            <pc:docMk/>
            <pc:sldMk cId="1492825702" sldId="357"/>
            <ac:picMk id="12" creationId="{3B1F4365-5465-4623-8AE5-167010DDEC58}"/>
          </ac:picMkLst>
        </pc:picChg>
        <pc:picChg chg="del">
          <ac:chgData name="Sette, Laura Beatriz (LF)" userId="7e2d9df0-e937-431c-ae32-31bf0d52aaef" providerId="ADAL" clId="{2756B44D-3E25-42ED-A0DF-3690DEEBA22E}" dt="2021-11-08T14:44:52.695" v="3168" actId="478"/>
          <ac:picMkLst>
            <pc:docMk/>
            <pc:sldMk cId="1492825702" sldId="357"/>
            <ac:picMk id="13" creationId="{F468EAB5-324A-45B2-B91C-51E0D75797EB}"/>
          </ac:picMkLst>
        </pc:picChg>
        <pc:picChg chg="add mod modCrop">
          <ac:chgData name="Sette, Laura Beatriz (LF)" userId="7e2d9df0-e937-431c-ae32-31bf0d52aaef" providerId="ADAL" clId="{2756B44D-3E25-42ED-A0DF-3690DEEBA22E}" dt="2021-11-08T14:53:06.553" v="3403" actId="1076"/>
          <ac:picMkLst>
            <pc:docMk/>
            <pc:sldMk cId="1492825702" sldId="357"/>
            <ac:picMk id="19" creationId="{68C6D535-F63B-4EB2-8F63-0A1F3C6BA41C}"/>
          </ac:picMkLst>
        </pc:picChg>
        <pc:picChg chg="add mod modCrop">
          <ac:chgData name="Sette, Laura Beatriz (LF)" userId="7e2d9df0-e937-431c-ae32-31bf0d52aaef" providerId="ADAL" clId="{2756B44D-3E25-42ED-A0DF-3690DEEBA22E}" dt="2021-11-08T14:50:18.126" v="3322" actId="164"/>
          <ac:picMkLst>
            <pc:docMk/>
            <pc:sldMk cId="1492825702" sldId="357"/>
            <ac:picMk id="20" creationId="{C372CC09-6EAB-426A-9486-5A8DD31C5AC2}"/>
          </ac:picMkLst>
        </pc:picChg>
        <pc:picChg chg="add mod modCrop">
          <ac:chgData name="Sette, Laura Beatriz (LF)" userId="7e2d9df0-e937-431c-ae32-31bf0d52aaef" providerId="ADAL" clId="{2756B44D-3E25-42ED-A0DF-3690DEEBA22E}" dt="2021-11-08T14:50:18.126" v="3322" actId="164"/>
          <ac:picMkLst>
            <pc:docMk/>
            <pc:sldMk cId="1492825702" sldId="357"/>
            <ac:picMk id="21" creationId="{D9FA6629-3444-448F-A873-D62E3A92564C}"/>
          </ac:picMkLst>
        </pc:picChg>
        <pc:cxnChg chg="add mod">
          <ac:chgData name="Sette, Laura Beatriz (LF)" userId="7e2d9df0-e937-431c-ae32-31bf0d52aaef" providerId="ADAL" clId="{2756B44D-3E25-42ED-A0DF-3690DEEBA22E}" dt="2021-11-08T14:52:10.867" v="3395" actId="1076"/>
          <ac:cxnSpMkLst>
            <pc:docMk/>
            <pc:sldMk cId="1492825702" sldId="357"/>
            <ac:cxnSpMk id="22" creationId="{A7EFB89A-AC3B-46DD-8CFD-96E0472969C2}"/>
          </ac:cxnSpMkLst>
        </pc:cxnChg>
        <pc:cxnChg chg="add mod">
          <ac:chgData name="Sette, Laura Beatriz (LF)" userId="7e2d9df0-e937-431c-ae32-31bf0d52aaef" providerId="ADAL" clId="{2756B44D-3E25-42ED-A0DF-3690DEEBA22E}" dt="2021-11-08T14:54:03.398" v="3410" actId="1038"/>
          <ac:cxnSpMkLst>
            <pc:docMk/>
            <pc:sldMk cId="1492825702" sldId="357"/>
            <ac:cxnSpMk id="23" creationId="{FB860ED6-B5AD-4008-91B2-D767DB52C971}"/>
          </ac:cxnSpMkLst>
        </pc:cxnChg>
      </pc:sldChg>
      <pc:sldChg chg="delSp modSp add mod">
        <pc:chgData name="Sette, Laura Beatriz (LF)" userId="7e2d9df0-e937-431c-ae32-31bf0d52aaef" providerId="ADAL" clId="{2756B44D-3E25-42ED-A0DF-3690DEEBA22E}" dt="2021-11-10T13:12:35.494" v="3881" actId="1076"/>
        <pc:sldMkLst>
          <pc:docMk/>
          <pc:sldMk cId="1101435645" sldId="358"/>
        </pc:sldMkLst>
        <pc:spChg chg="del">
          <ac:chgData name="Sette, Laura Beatriz (LF)" userId="7e2d9df0-e937-431c-ae32-31bf0d52aaef" providerId="ADAL" clId="{2756B44D-3E25-42ED-A0DF-3690DEEBA22E}" dt="2021-11-10T13:06:59.237" v="3758" actId="478"/>
          <ac:spMkLst>
            <pc:docMk/>
            <pc:sldMk cId="1101435645" sldId="358"/>
            <ac:spMk id="6" creationId="{CFBE4733-020E-43BC-A828-E431E706CAC7}"/>
          </ac:spMkLst>
        </pc:spChg>
        <pc:spChg chg="del mod">
          <ac:chgData name="Sette, Laura Beatriz (LF)" userId="7e2d9df0-e937-431c-ae32-31bf0d52aaef" providerId="ADAL" clId="{2756B44D-3E25-42ED-A0DF-3690DEEBA22E}" dt="2021-11-10T13:07:58.375" v="3772" actId="478"/>
          <ac:spMkLst>
            <pc:docMk/>
            <pc:sldMk cId="1101435645" sldId="358"/>
            <ac:spMk id="15" creationId="{E4009A93-2BEB-4407-B171-520F2C72A693}"/>
          </ac:spMkLst>
        </pc:spChg>
        <pc:spChg chg="mod">
          <ac:chgData name="Sette, Laura Beatriz (LF)" userId="7e2d9df0-e937-431c-ae32-31bf0d52aaef" providerId="ADAL" clId="{2756B44D-3E25-42ED-A0DF-3690DEEBA22E}" dt="2021-11-10T13:12:35.494" v="3881" actId="1076"/>
          <ac:spMkLst>
            <pc:docMk/>
            <pc:sldMk cId="1101435645" sldId="358"/>
            <ac:spMk id="17" creationId="{CBCB87E3-1DA7-46A6-A81E-5EE1B1675107}"/>
          </ac:spMkLst>
        </pc:spChg>
        <pc:spChg chg="del">
          <ac:chgData name="Sette, Laura Beatriz (LF)" userId="7e2d9df0-e937-431c-ae32-31bf0d52aaef" providerId="ADAL" clId="{2756B44D-3E25-42ED-A0DF-3690DEEBA22E}" dt="2021-11-10T13:06:59.237" v="3758" actId="478"/>
          <ac:spMkLst>
            <pc:docMk/>
            <pc:sldMk cId="1101435645" sldId="358"/>
            <ac:spMk id="20" creationId="{0A496638-CC76-418A-BF12-C3759915C3E0}"/>
          </ac:spMkLst>
        </pc:spChg>
        <pc:spChg chg="del mod topLvl">
          <ac:chgData name="Sette, Laura Beatriz (LF)" userId="7e2d9df0-e937-431c-ae32-31bf0d52aaef" providerId="ADAL" clId="{2756B44D-3E25-42ED-A0DF-3690DEEBA22E}" dt="2021-11-10T13:08:09.931" v="3780" actId="478"/>
          <ac:spMkLst>
            <pc:docMk/>
            <pc:sldMk cId="1101435645" sldId="358"/>
            <ac:spMk id="23" creationId="{624ECD1D-7F53-47C5-A3C7-74326BCBBBFA}"/>
          </ac:spMkLst>
        </pc:spChg>
        <pc:spChg chg="mod">
          <ac:chgData name="Sette, Laura Beatriz (LF)" userId="7e2d9df0-e937-431c-ae32-31bf0d52aaef" providerId="ADAL" clId="{2756B44D-3E25-42ED-A0DF-3690DEEBA22E}" dt="2021-11-10T13:12:27.236" v="3879" actId="1076"/>
          <ac:spMkLst>
            <pc:docMk/>
            <pc:sldMk cId="1101435645" sldId="358"/>
            <ac:spMk id="26" creationId="{1FB297B7-E847-4C6B-82C2-A3C22CEEBF7C}"/>
          </ac:spMkLst>
        </pc:spChg>
        <pc:grpChg chg="del">
          <ac:chgData name="Sette, Laura Beatriz (LF)" userId="7e2d9df0-e937-431c-ae32-31bf0d52aaef" providerId="ADAL" clId="{2756B44D-3E25-42ED-A0DF-3690DEEBA22E}" dt="2021-11-10T13:06:52.808" v="3756" actId="478"/>
          <ac:grpSpMkLst>
            <pc:docMk/>
            <pc:sldMk cId="1101435645" sldId="358"/>
            <ac:grpSpMk id="21" creationId="{1F343DF7-5E3F-4F1F-B458-0A269E2CAC52}"/>
          </ac:grpSpMkLst>
        </pc:grpChg>
        <pc:picChg chg="mod">
          <ac:chgData name="Sette, Laura Beatriz (LF)" userId="7e2d9df0-e937-431c-ae32-31bf0d52aaef" providerId="ADAL" clId="{2756B44D-3E25-42ED-A0DF-3690DEEBA22E}" dt="2021-11-10T13:12:27.236" v="3879" actId="1076"/>
          <ac:picMkLst>
            <pc:docMk/>
            <pc:sldMk cId="1101435645" sldId="358"/>
            <ac:picMk id="4" creationId="{EBEE3565-663A-4C7D-9078-EC6B77E4B910}"/>
          </ac:picMkLst>
        </pc:picChg>
        <pc:picChg chg="del">
          <ac:chgData name="Sette, Laura Beatriz (LF)" userId="7e2d9df0-e937-431c-ae32-31bf0d52aaef" providerId="ADAL" clId="{2756B44D-3E25-42ED-A0DF-3690DEEBA22E}" dt="2021-11-10T13:06:59.237" v="3758" actId="478"/>
          <ac:picMkLst>
            <pc:docMk/>
            <pc:sldMk cId="1101435645" sldId="358"/>
            <ac:picMk id="19" creationId="{0C280471-DE7A-4E9A-A822-A8D48230DADB}"/>
          </ac:picMkLst>
        </pc:picChg>
        <pc:picChg chg="del topLvl">
          <ac:chgData name="Sette, Laura Beatriz (LF)" userId="7e2d9df0-e937-431c-ae32-31bf0d52aaef" providerId="ADAL" clId="{2756B44D-3E25-42ED-A0DF-3690DEEBA22E}" dt="2021-11-10T13:06:52.808" v="3756" actId="478"/>
          <ac:picMkLst>
            <pc:docMk/>
            <pc:sldMk cId="1101435645" sldId="358"/>
            <ac:picMk id="22" creationId="{EF3B8468-F80D-476E-A0B7-C58F0A0E4DD9}"/>
          </ac:picMkLst>
        </pc:picChg>
        <pc:picChg chg="del">
          <ac:chgData name="Sette, Laura Beatriz (LF)" userId="7e2d9df0-e937-431c-ae32-31bf0d52aaef" providerId="ADAL" clId="{2756B44D-3E25-42ED-A0DF-3690DEEBA22E}" dt="2021-11-10T13:07:01.520" v="3759" actId="478"/>
          <ac:picMkLst>
            <pc:docMk/>
            <pc:sldMk cId="1101435645" sldId="358"/>
            <ac:picMk id="2052" creationId="{78F746F6-8F74-4DA4-93B4-4029254445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A22C3-9432-456F-92BB-FB2295460367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E86A-42DB-4A41-97DF-5C00C45741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0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D5B76-7909-CA47-8858-1E8C7DA5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389A566-B2DB-C442-9709-CB6FC23FF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1D315-5460-C348-B305-A21CD991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05F8C8-0470-B74C-81E5-2D3EE115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969322-3587-A14C-BB5E-B09D5DA5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506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F11D5B-C69A-9047-974A-54DDF761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4335C41-73EC-894D-B381-A17013B99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4E71CB-538F-FF43-BE71-492839C7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AA1645-7C25-8048-8C07-D6A5AD66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E1C19A-BB9A-0C44-8BDB-FD886E2B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48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88FB36C-E3E8-9D40-9291-30AF1A5A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ED3D532-E84C-CB44-86AD-A90C63CF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F272A2-96B5-2A4F-93D4-3895A994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F76DD1-2057-EB45-AB86-ED0D0170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F47307-ADB9-0B41-8B6A-611CA319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35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6C6B0C-5931-6D4B-ABBF-24A4D82E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A3BE7F-8E56-3A4A-8F81-6CC2B4CB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6642F6-4A9A-8D43-BF35-A771C50F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6D273F-AE7C-BE4F-9EC4-6789CFED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E0D8BE-C482-5E49-B449-755DB37C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36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2D400F-C36D-764F-8980-EAB33563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3611C6-996F-A242-8B8B-63B2F8E2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2DC1BF-30A0-FB41-B4CD-8C21CA81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BD3DEC-F928-784E-BBB8-B162EE7C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DDF630-3BD2-9A4D-B48D-ADE31B81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2947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82E54-7002-8540-88A1-6650B9A1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FE1AD0-31B4-3241-8B76-2C6D9F8F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932A2B-9971-B241-A594-F0CB40C1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CC3FF4-A39A-F744-BA31-612825FA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140555-77D5-494D-9308-B4EF8C71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8CB5BB-968B-7F49-AAEC-16E922DA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8903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BF6CA-9C68-5741-BF71-29322081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02097A-43F1-0E48-8134-276181D3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5AEDB5-287A-8842-80A6-7B3FF0EA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392A620-1F91-054B-B0D4-804908B52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CFE2B9-D7CB-3C4D-86FC-5268C6C65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86CDC74-AC2A-6847-B831-1657EDE0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3EE2BE3-ED58-0F43-B561-AF772CDC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B75C0A-35AC-044B-B609-44461627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8996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334AF-49A6-4A4B-B1B9-0166744B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56E01F-4564-CF46-A68B-F1BF435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88850C-47CE-A54C-8A10-E68D767F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9705BF-3A15-BA49-A0EE-E2F74C4F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690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65800AA-6CAF-8645-A3C4-62741C3E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7DC3A4A-70AC-7149-9A2D-F427A49F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5D7CC2-96A8-7C41-8E03-42361402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427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37E75-7866-154D-A733-8CC56301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B44997-EA20-DF4A-B713-E0A186E5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53320C-40DE-644C-ABD9-278D996D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3A283D-B4F0-0241-9F8F-0AE6B3CD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1924BA-004B-DB42-82B4-D227A71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B3A1E2-588C-0847-9F9F-6EFCF7B0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193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3E657F-2C5B-0A49-B5A1-69BAD5E6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A06A34E-459E-9141-AE88-B9C23603C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B1C857-F5CB-2244-9563-E41617A5B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730D42-6DBA-684C-9151-78718D18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C31B59-7FAA-EC48-AA6B-851348A6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3DFBEF-D7CE-A142-8495-250E063A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44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77D615-CAFB-834C-B7EC-7451B926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A663BC-2748-8146-9B96-E194924F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E5A5CB-2163-E543-A69A-1E860B1CE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D062-B7C9-8545-BF5E-4866978BD1F6}" type="datetimeFigureOut">
              <a:rPr lang="x-none" smtClean="0"/>
              <a:t>12/01/2022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A684EC-EFA7-9842-9BCC-585859AE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92F6FE-4628-0A4B-9583-65F3149A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67FB-E315-664A-978D-731AD86D6799}" type="slidenum">
              <a:rPr lang="x-none" smtClean="0"/>
              <a:t>‹#›</a:t>
            </a:fld>
            <a:endParaRPr lang="x-none"/>
          </a:p>
        </p:txBody>
      </p:sp>
      <p:sp>
        <p:nvSpPr>
          <p:cNvPr id="7" name="MSIPCMContentMarking" descr="{&quot;HashCode&quot;:-522956323,&quot;Placement&quot;:&quot;Footer&quot;,&quot;Top&quot;:519.343,&quot;Left&quot;:434.047333,&quot;SlideWidth&quot;:960,&quot;SlideHeight&quot;:540}"/>
          <p:cNvSpPr txBox="1"/>
          <p:nvPr userDrawn="1"/>
        </p:nvSpPr>
        <p:spPr>
          <a:xfrm>
            <a:off x="5512401" y="6595656"/>
            <a:ext cx="116719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General Business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8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8E9DB9C-9AA2-5641-9538-45F490A49896}"/>
              </a:ext>
            </a:extLst>
          </p:cNvPr>
          <p:cNvSpPr txBox="1"/>
          <p:nvPr/>
        </p:nvSpPr>
        <p:spPr>
          <a:xfrm>
            <a:off x="253957" y="2178809"/>
            <a:ext cx="500822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Presentacion Corporativa</a:t>
            </a:r>
            <a:endParaRPr lang="x-none" sz="3200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CE3CF40-6226-244E-9FB8-0102BC9FCB3E}"/>
              </a:ext>
            </a:extLst>
          </p:cNvPr>
          <p:cNvSpPr txBox="1"/>
          <p:nvPr/>
        </p:nvSpPr>
        <p:spPr>
          <a:xfrm>
            <a:off x="253957" y="2797985"/>
            <a:ext cx="7512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 smtClean="0">
                <a:solidFill>
                  <a:srgbClr val="3C4C57"/>
                </a:solidFill>
                <a:latin typeface="Georgia" panose="020405020504050203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ELECTROPOTENCIA LTDA</a:t>
            </a:r>
            <a:endParaRPr lang="x-none" sz="4000" b="1" i="1" dirty="0">
              <a:solidFill>
                <a:srgbClr val="3C4C57"/>
              </a:solidFill>
              <a:latin typeface="Georgia" panose="02040502050405020303" pitchFamily="18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4" y="1029137"/>
            <a:ext cx="3536414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8" y="3678382"/>
            <a:ext cx="2863316" cy="2631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90" y="3678382"/>
            <a:ext cx="2863317" cy="2631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4" y="3678382"/>
            <a:ext cx="2863317" cy="26319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69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91" y="208255"/>
            <a:ext cx="3536414" cy="83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8E9DB9C-9AA2-5641-9538-45F490A49896}"/>
              </a:ext>
            </a:extLst>
          </p:cNvPr>
          <p:cNvSpPr txBox="1"/>
          <p:nvPr/>
        </p:nvSpPr>
        <p:spPr>
          <a:xfrm>
            <a:off x="498765" y="334967"/>
            <a:ext cx="710738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QUIENES SOMOS ?</a:t>
            </a:r>
            <a:endParaRPr lang="x-none" sz="3200" b="1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8E9DB9C-9AA2-5641-9538-45F490A49896}"/>
              </a:ext>
            </a:extLst>
          </p:cNvPr>
          <p:cNvSpPr txBox="1"/>
          <p:nvPr/>
        </p:nvSpPr>
        <p:spPr>
          <a:xfrm>
            <a:off x="498765" y="1484894"/>
            <a:ext cx="11014362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Electropotencia</a:t>
            </a: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 es una empresa de ingenieria especializada en las ramas electrica, mecanica y civil fundada en el año 1997 en la ciudad de Barranquilla con el proposito de contribuir al desarrollo del pais con nuevas tecnologias, diseños e innovación de los distintos campos de ingenieria.</a:t>
            </a:r>
          </a:p>
          <a:p>
            <a:pPr algn="just"/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Nuestra empresa está conformada por profesionales cuya amplia experiencia permite entregar una oferta de valor integral a todos nuestros clientes.</a:t>
            </a:r>
          </a:p>
          <a:p>
            <a:pPr algn="just"/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Para el desarrollo de nuestros trabajos contamos con las herramientas y elementos necesarios para ejecutarlos con un alto estandar de calidad con la tecnica y seguridad industrial exigida. </a:t>
            </a:r>
          </a:p>
          <a:p>
            <a:endParaRPr lang="pt-BR" sz="1600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  <a:p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Durante nuestra trayectoria hemos desarrollado experiencia en los siguientes segmentos:</a:t>
            </a:r>
          </a:p>
          <a:p>
            <a:endParaRPr lang="pt-BR" sz="1400" dirty="0" smtClean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  <a:p>
            <a:r>
              <a:rPr lang="pt-BR" sz="14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Obras Electricas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Suministro de equipos, maquinarias y accesorios para la operación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Mantenimiento preventivo y correctivo de subestaciones electricas, lineas aereas y subterraneas.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Mantenimiento a transformadores en potencia, equipos electricos, interrupores, pararrayos.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Obras de electrificacion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Diseño, construccion, operacion y mantenimiento de sistemas de alumbrado público y subestaciones.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Diseño, suministro y montaje de sistemas fotovoltaicos.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Diseños y planos electricos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Interventorias a concesiones de alumbrado público.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Estudios de consultoria en todos los campos del sector electrico.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Construccion de lineas de transmisión, distribución de media y baja tensión.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Suministro materiales y equipos electricos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082" y="208255"/>
            <a:ext cx="259773" cy="654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824104" y="1065627"/>
            <a:ext cx="259773" cy="1111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91" y="208255"/>
            <a:ext cx="3536414" cy="83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8E9DB9C-9AA2-5641-9538-45F490A49896}"/>
              </a:ext>
            </a:extLst>
          </p:cNvPr>
          <p:cNvSpPr txBox="1"/>
          <p:nvPr/>
        </p:nvSpPr>
        <p:spPr>
          <a:xfrm>
            <a:off x="498765" y="334967"/>
            <a:ext cx="710738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QUIENES SOMOS ?</a:t>
            </a:r>
            <a:endParaRPr lang="x-none" sz="3200" b="1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8E9DB9C-9AA2-5641-9538-45F490A49896}"/>
              </a:ext>
            </a:extLst>
          </p:cNvPr>
          <p:cNvSpPr txBox="1"/>
          <p:nvPr/>
        </p:nvSpPr>
        <p:spPr>
          <a:xfrm>
            <a:off x="498765" y="1484894"/>
            <a:ext cx="1101436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b="1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Obras Civiles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Construccion de obras civiles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Construcción de canalizaciones y registros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Interventoria de obras y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Vias de pavimento en concreto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Construccion de bocatomas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Contruccion de pozos de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Cerramiento perimetrales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  <a:p>
            <a:r>
              <a:rPr lang="pt-BR" sz="1400" b="1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Obras Mecanicas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Mantemiento instalaciones idustriales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Suministro de equipos, herramientas y materiales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Pintura industrial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Suministro personal calificado.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082" y="208255"/>
            <a:ext cx="259773" cy="65463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824104" y="1065627"/>
            <a:ext cx="259773" cy="111182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530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91" y="208255"/>
            <a:ext cx="3536414" cy="83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8E9DB9C-9AA2-5641-9538-45F490A49896}"/>
              </a:ext>
            </a:extLst>
          </p:cNvPr>
          <p:cNvSpPr txBox="1"/>
          <p:nvPr/>
        </p:nvSpPr>
        <p:spPr>
          <a:xfrm>
            <a:off x="498765" y="334967"/>
            <a:ext cx="710738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SERVICIOS</a:t>
            </a:r>
            <a:endParaRPr lang="x-none" sz="3200" b="1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8E9DB9C-9AA2-5641-9538-45F490A49896}"/>
              </a:ext>
            </a:extLst>
          </p:cNvPr>
          <p:cNvSpPr txBox="1"/>
          <p:nvPr/>
        </p:nvSpPr>
        <p:spPr>
          <a:xfrm>
            <a:off x="498765" y="1484894"/>
            <a:ext cx="11014362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Ingenieria Electrica: </a:t>
            </a: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Nuestra firma puede atender cualquier necesidad relacionada con con: Construcción y mantenimiento de lineas de transmisión y distribución y alumbrado publico, Construcción y mantenimiento de subestaciones de energia, suministro de equipos y maquinarias para la operación de un proyecto, Diseño, construcción y montaje de sistemas fotovoltaicos.</a:t>
            </a:r>
          </a:p>
          <a:p>
            <a:endParaRPr lang="pt-BR" sz="1400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  <a:p>
            <a:pPr algn="just"/>
            <a:r>
              <a:rPr lang="pt-BR" sz="14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Diseño y construcción</a:t>
            </a: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: Un contrato de diseño y construcción debe ser trabajando dentro de unos parametros de seguridad, costos, calidad y responsabilidad. Para Electropotencia entregar un proyecto con valor agregado para sus clientes es la prioridad, por esta razón contamos con un equipo altamente calificado y experimentado con un enfoque importante en nuestros clientes</a:t>
            </a: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.</a:t>
            </a:r>
          </a:p>
          <a:p>
            <a:pPr algn="just"/>
            <a:endParaRPr lang="pt-BR" sz="1400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  <a:p>
            <a:pPr algn="just"/>
            <a:r>
              <a:rPr lang="pt-BR" sz="14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Mantenimientos y Operación</a:t>
            </a: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: Electropotencia está en la capacidad de ofrecer servicios de mantenimientos preventivos y correctivos en subestaciones electricas, lineas de alta tensión, plantas de tratamiento de agua, lineas de distribución, asi como el suministro equipos necesarios para la operación de cualquier unidad electrica. </a:t>
            </a:r>
          </a:p>
          <a:p>
            <a:pPr algn="just"/>
            <a:endParaRPr lang="pt-BR" sz="1400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  <a:p>
            <a:pPr algn="just"/>
            <a:r>
              <a:rPr lang="pt-BR" sz="14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Interventorias</a:t>
            </a: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: Contamos con un equipo de alta experiencia realizando interventorias de obras electricas y concesiones de alumbrado publico a nivel nacional.</a:t>
            </a:r>
          </a:p>
          <a:p>
            <a:pPr algn="just"/>
            <a:endParaRPr lang="pt-BR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  <a:p>
            <a:pPr algn="just"/>
            <a:r>
              <a:rPr lang="pt-BR" sz="1400" b="1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Obras Civiles</a:t>
            </a:r>
            <a:r>
              <a:rPr lang="pt-BR" sz="1400" dirty="0" smtClean="0">
                <a:solidFill>
                  <a:srgbClr val="3C4C57"/>
                </a:solidFill>
                <a:latin typeface="Arial"/>
                <a:ea typeface="Helvetica Neue" panose="02000503000000020004" pitchFamily="2" charset="0"/>
                <a:cs typeface="Arial"/>
              </a:rPr>
              <a:t>: Tenemos el personal calificado para realizar construcciones de obras civiles, canalizaciones, registros, construccion de viviendas de interes social, vias en asfalto y pavimiento en concreto, asi como el diseño e ingenieria para la construccion de pozos de agua, proyectos de alcantarillado y saneamiento basico.</a:t>
            </a:r>
            <a:endParaRPr lang="pt-BR" sz="1400" dirty="0">
              <a:solidFill>
                <a:srgbClr val="3C4C57"/>
              </a:solidFill>
              <a:latin typeface="Arial"/>
              <a:ea typeface="Helvetica Neue" panose="02000503000000020004" pitchFamily="2" charset="0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082" y="208255"/>
            <a:ext cx="259773" cy="65463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824104" y="1065627"/>
            <a:ext cx="259773" cy="111182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34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59705EC73F646B8E31E3F91745829" ma:contentTypeVersion="2" ma:contentTypeDescription="Create a new document." ma:contentTypeScope="" ma:versionID="3cdf08a68a8b9527d950e8f4f451f7f0">
  <xsd:schema xmlns:xsd="http://www.w3.org/2001/XMLSchema" xmlns:xs="http://www.w3.org/2001/XMLSchema" xmlns:p="http://schemas.microsoft.com/office/2006/metadata/properties" xmlns:ns2="4f2722a3-5721-46e3-ab9f-979a6807e680" targetNamespace="http://schemas.microsoft.com/office/2006/metadata/properties" ma:root="true" ma:fieldsID="ea35472b152d06db16af5fa117b11560" ns2:_="">
    <xsd:import namespace="4f2722a3-5721-46e3-ab9f-979a6807e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722a3-5721-46e3-ab9f-979a6807e6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E14263-91D4-40B5-B68E-AA68B3977F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E3E1A1-7AED-419E-844C-BCE2ACB061DC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f2722a3-5721-46e3-ab9f-979a6807e68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3AC760-75CC-4134-A2D3-6CDC58E2599F}">
  <ds:schemaRefs>
    <ds:schemaRef ds:uri="4f2722a3-5721-46e3-ab9f-979a6807e6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6924</TotalTime>
  <Words>518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 6</dc:creator>
  <cp:lastModifiedBy>Quintero Stiles, Jorge (JN)</cp:lastModifiedBy>
  <cp:revision>12</cp:revision>
  <dcterms:created xsi:type="dcterms:W3CDTF">2020-06-15T19:10:50Z</dcterms:created>
  <dcterms:modified xsi:type="dcterms:W3CDTF">2022-01-12T23:30:50Z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0x010100DE159705EC73F646B8E31E3F91745829</vt:lpwstr>
  </property>
  <property fmtid="{D5CDD505-2E9C-101B-9397-08002B2CF9AE}" pid="3" name="Content_Steward">
    <vt:lpwstr>Quintero Stiles J u390044</vt:lpwstr>
  </property>
  <property fmtid="{D5CDD505-2E9C-101B-9397-08002B2CF9AE}" pid="4" name="Update_Footer">
    <vt:lpwstr>No</vt:lpwstr>
  </property>
  <property fmtid="{D5CDD505-2E9C-101B-9397-08002B2CF9AE}" pid="5" name="Radio_Button">
    <vt:lpwstr>RadioButton1</vt:lpwstr>
  </property>
  <property fmtid="{D5CDD505-2E9C-101B-9397-08002B2CF9AE}" pid="6" name="Information_Classification">
    <vt:lpwstr>NONE</vt:lpwstr>
  </property>
  <property fmtid="{D5CDD505-2E9C-101B-9397-08002B2CF9AE}" pid="7" name="Record_Title_ID">
    <vt:lpwstr>72</vt:lpwstr>
  </property>
  <property fmtid="{D5CDD505-2E9C-101B-9397-08002B2CF9AE}" pid="8" name="Last_Reviewed_Date">
    <vt:lpwstr/>
  </property>
  <property fmtid="{D5CDD505-2E9C-101B-9397-08002B2CF9AE}" pid="9" name="Retention_Review_Frequency">
    <vt:lpwstr/>
  </property>
  <property fmtid="{D5CDD505-2E9C-101B-9397-08002B2CF9AE}" pid="10" name="MSIP_Label_3aac0ad3-18d9-49e9-a80d-c985041778ba_Enabled">
    <vt:lpwstr>true</vt:lpwstr>
  </property>
  <property fmtid="{D5CDD505-2E9C-101B-9397-08002B2CF9AE}" pid="11" name="MSIP_Label_3aac0ad3-18d9-49e9-a80d-c985041778ba_SetDate">
    <vt:lpwstr>2022-01-12T23:30:50Z</vt:lpwstr>
  </property>
  <property fmtid="{D5CDD505-2E9C-101B-9397-08002B2CF9AE}" pid="12" name="MSIP_Label_3aac0ad3-18d9-49e9-a80d-c985041778ba_Method">
    <vt:lpwstr>Standard</vt:lpwstr>
  </property>
  <property fmtid="{D5CDD505-2E9C-101B-9397-08002B2CF9AE}" pid="13" name="MSIP_Label_3aac0ad3-18d9-49e9-a80d-c985041778ba_Name">
    <vt:lpwstr>General Business</vt:lpwstr>
  </property>
  <property fmtid="{D5CDD505-2E9C-101B-9397-08002B2CF9AE}" pid="14" name="MSIP_Label_3aac0ad3-18d9-49e9-a80d-c985041778ba_SiteId">
    <vt:lpwstr>c3e32f53-cb7f-4809-968d-1cc4ccc785fe</vt:lpwstr>
  </property>
  <property fmtid="{D5CDD505-2E9C-101B-9397-08002B2CF9AE}" pid="15" name="MSIP_Label_3aac0ad3-18d9-49e9-a80d-c985041778ba_ActionId">
    <vt:lpwstr>f867e4a2-325e-4f30-8a61-881e2245921c</vt:lpwstr>
  </property>
  <property fmtid="{D5CDD505-2E9C-101B-9397-08002B2CF9AE}" pid="16" name="MSIP_Label_3aac0ad3-18d9-49e9-a80d-c985041778ba_ContentBits">
    <vt:lpwstr>2</vt:lpwstr>
  </property>
</Properties>
</file>