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00"/>
  </p:normalViewPr>
  <p:slideViewPr>
    <p:cSldViewPr snapToGrid="0">
      <p:cViewPr>
        <p:scale>
          <a:sx n="80" d="100"/>
          <a:sy n="80" d="100"/>
        </p:scale>
        <p:origin x="150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BB66-F271-49BE-9317-1587C598BA6A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4068-B3C2-4451-8436-F9FE6A9D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58725" y="663819"/>
            <a:ext cx="214733" cy="149470"/>
            <a:chOff x="2646485" y="1345223"/>
            <a:chExt cx="214733" cy="149470"/>
          </a:xfrm>
        </p:grpSpPr>
        <p:sp>
          <p:nvSpPr>
            <p:cNvPr id="117" name="Flowchart: Connector 116"/>
            <p:cNvSpPr/>
            <p:nvPr/>
          </p:nvSpPr>
          <p:spPr>
            <a:xfrm>
              <a:off x="2708031" y="1415562"/>
              <a:ext cx="79131" cy="79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>
              <a:stCxn id="117" idx="1"/>
            </p:cNvCxnSpPr>
            <p:nvPr/>
          </p:nvCxnSpPr>
          <p:spPr>
            <a:xfrm flipH="1" flipV="1">
              <a:off x="2646485" y="1345223"/>
              <a:ext cx="73134" cy="81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7" idx="7"/>
            </p:cNvCxnSpPr>
            <p:nvPr/>
          </p:nvCxnSpPr>
          <p:spPr>
            <a:xfrm flipV="1">
              <a:off x="2775574" y="1345223"/>
              <a:ext cx="85644" cy="81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102633" y="349584"/>
            <a:ext cx="153687" cy="184638"/>
            <a:chOff x="1635369" y="1310055"/>
            <a:chExt cx="153687" cy="18463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635369" y="1310055"/>
              <a:ext cx="0" cy="184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635369" y="1345222"/>
              <a:ext cx="153687" cy="40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635369" y="1400175"/>
              <a:ext cx="140678" cy="72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 rot="16200000">
            <a:off x="109787" y="147109"/>
            <a:ext cx="156054" cy="46894"/>
            <a:chOff x="2708031" y="975946"/>
            <a:chExt cx="156054" cy="46894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2708031" y="975946"/>
              <a:ext cx="15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710898" y="1022840"/>
              <a:ext cx="15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C7F03E-64BE-487B-BC08-2EB032D917CB}"/>
              </a:ext>
            </a:extLst>
          </p:cNvPr>
          <p:cNvGrpSpPr/>
          <p:nvPr/>
        </p:nvGrpSpPr>
        <p:grpSpPr>
          <a:xfrm>
            <a:off x="597305" y="250016"/>
            <a:ext cx="11135890" cy="6421693"/>
            <a:chOff x="597305" y="250016"/>
            <a:chExt cx="11135890" cy="6421693"/>
          </a:xfrm>
        </p:grpSpPr>
        <p:grpSp>
          <p:nvGrpSpPr>
            <p:cNvPr id="12" name="Group 11"/>
            <p:cNvGrpSpPr/>
            <p:nvPr/>
          </p:nvGrpSpPr>
          <p:grpSpPr>
            <a:xfrm>
              <a:off x="3718647" y="281488"/>
              <a:ext cx="1975838" cy="1498413"/>
              <a:chOff x="2198076" y="1195752"/>
              <a:chExt cx="1703933" cy="175555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98076" y="1195752"/>
                <a:ext cx="1652954" cy="1693801"/>
                <a:chOff x="2198076" y="1195752"/>
                <a:chExt cx="1652954" cy="1693801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98076" y="1195752"/>
                  <a:ext cx="1652954" cy="16938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268415" y="1198392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Program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19394" y="1566310"/>
                <a:ext cx="158261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Program_ID</a:t>
                </a:r>
              </a:p>
              <a:p>
                <a:r>
                  <a:rPr lang="en-US" sz="1200" dirty="0"/>
                  <a:t>Program_Name</a:t>
                </a:r>
              </a:p>
              <a:p>
                <a:r>
                  <a:rPr lang="en-US" sz="1200" dirty="0"/>
                  <a:t>Start_Date</a:t>
                </a:r>
              </a:p>
              <a:p>
                <a:r>
                  <a:rPr lang="en-US" sz="1200" dirty="0"/>
                  <a:t>End_Date</a:t>
                </a:r>
              </a:p>
              <a:p>
                <a:r>
                  <a:rPr lang="en-US" sz="1200" dirty="0"/>
                  <a:t>Maximum#OfEnrollment</a:t>
                </a:r>
              </a:p>
              <a:p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798638" y="3883022"/>
              <a:ext cx="1652954" cy="1108408"/>
              <a:chOff x="2198076" y="1195752"/>
              <a:chExt cx="1652954" cy="125730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198076" y="1195753"/>
                <a:ext cx="1652954" cy="1257300"/>
                <a:chOff x="2198076" y="1195753"/>
                <a:chExt cx="1652954" cy="12573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98076" y="1195753"/>
                  <a:ext cx="1652954" cy="12573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2268415" y="1195752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Chapter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68415" y="1664440"/>
                <a:ext cx="15122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Chapter_ID</a:t>
                </a:r>
              </a:p>
              <a:p>
                <a:r>
                  <a:rPr lang="en-US" sz="1200" dirty="0"/>
                  <a:t>Chapter_Name</a:t>
                </a:r>
              </a:p>
              <a:p>
                <a:r>
                  <a:rPr lang="en-US" sz="1200" dirty="0"/>
                  <a:t>Address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4125" y="1756670"/>
              <a:ext cx="1652954" cy="1687043"/>
              <a:chOff x="2198076" y="1177726"/>
              <a:chExt cx="1652954" cy="168704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98076" y="1195753"/>
                <a:ext cx="1652954" cy="1669016"/>
                <a:chOff x="2198076" y="1195753"/>
                <a:chExt cx="1652954" cy="166901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198076" y="1195753"/>
                  <a:ext cx="1652954" cy="16690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2277206" y="1177726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Executers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7206" y="1565084"/>
                <a:ext cx="15122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Executer_ID</a:t>
                </a:r>
              </a:p>
              <a:p>
                <a:r>
                  <a:rPr lang="en-US" sz="1200" dirty="0"/>
                  <a:t>Executer_Name</a:t>
                </a:r>
              </a:p>
              <a:p>
                <a:r>
                  <a:rPr lang="en-US" sz="1200" dirty="0"/>
                  <a:t>Phone</a:t>
                </a:r>
              </a:p>
              <a:p>
                <a:r>
                  <a:rPr lang="en-US" sz="1200" dirty="0"/>
                  <a:t>Email</a:t>
                </a:r>
              </a:p>
              <a:p>
                <a:r>
                  <a:rPr lang="en-US" sz="1200" dirty="0"/>
                  <a:t>Date_Joined</a:t>
                </a:r>
              </a:p>
              <a:p>
                <a:r>
                  <a:rPr lang="en-US" sz="1200" dirty="0"/>
                  <a:t>Role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784198" y="5301220"/>
              <a:ext cx="1652954" cy="1252363"/>
              <a:chOff x="2198076" y="1179665"/>
              <a:chExt cx="1652954" cy="127338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198076" y="1195753"/>
                <a:ext cx="1652954" cy="1257300"/>
                <a:chOff x="2198076" y="1195753"/>
                <a:chExt cx="1652954" cy="12573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198076" y="1195753"/>
                  <a:ext cx="1652954" cy="12573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2277207" y="1179665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Library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68415" y="1582542"/>
                <a:ext cx="15122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Library_ID</a:t>
                </a:r>
              </a:p>
              <a:p>
                <a:r>
                  <a:rPr lang="en-US" sz="1200" dirty="0"/>
                  <a:t>Library_Name</a:t>
                </a:r>
              </a:p>
              <a:p>
                <a:r>
                  <a:rPr lang="en-US" sz="1200" dirty="0"/>
                  <a:t>Address</a:t>
                </a:r>
              </a:p>
              <a:p>
                <a:r>
                  <a:rPr lang="en-US" sz="1200" dirty="0"/>
                  <a:t>Date_Established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928929" y="297047"/>
              <a:ext cx="1652954" cy="1620717"/>
              <a:chOff x="2198076" y="1195752"/>
              <a:chExt cx="1652954" cy="194603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198076" y="1195753"/>
                <a:ext cx="1652954" cy="1946032"/>
                <a:chOff x="2198076" y="1195753"/>
                <a:chExt cx="1652954" cy="1946032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198076" y="1195753"/>
                  <a:ext cx="1652954" cy="1946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2268415" y="1195752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Volunteer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99188" y="1568604"/>
                <a:ext cx="15122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Volunteer_ID</a:t>
                </a:r>
              </a:p>
              <a:p>
                <a:r>
                  <a:rPr lang="en-US" sz="1200" dirty="0"/>
                  <a:t>Volunteer_Name</a:t>
                </a:r>
              </a:p>
              <a:p>
                <a:r>
                  <a:rPr lang="en-US" sz="1200" dirty="0"/>
                  <a:t>Phone</a:t>
                </a:r>
              </a:p>
              <a:p>
                <a:r>
                  <a:rPr lang="en-US" sz="1200" dirty="0"/>
                  <a:t>Email</a:t>
                </a:r>
              </a:p>
              <a:p>
                <a:r>
                  <a:rPr lang="en-US" sz="1200" dirty="0"/>
                  <a:t>Address</a:t>
                </a:r>
              </a:p>
              <a:p>
                <a:r>
                  <a:rPr lang="en-US" sz="1200" dirty="0"/>
                  <a:t>Date_Joined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447193" y="2186665"/>
              <a:ext cx="1652954" cy="1469210"/>
              <a:chOff x="2198076" y="1195753"/>
              <a:chExt cx="1652954" cy="12573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198076" y="1195753"/>
                <a:ext cx="1652954" cy="1257300"/>
                <a:chOff x="2198076" y="1195753"/>
                <a:chExt cx="1652954" cy="12573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198076" y="1195753"/>
                  <a:ext cx="1652954" cy="12573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268415" y="1225720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68415" y="1576061"/>
                <a:ext cx="1512277" cy="71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Event_ID</a:t>
                </a:r>
              </a:p>
              <a:p>
                <a:r>
                  <a:rPr lang="en-US" sz="1200" dirty="0"/>
                  <a:t>Event_Name</a:t>
                </a:r>
              </a:p>
              <a:p>
                <a:r>
                  <a:rPr lang="en-US" sz="1200" dirty="0"/>
                  <a:t>Date</a:t>
                </a:r>
              </a:p>
              <a:p>
                <a:r>
                  <a:rPr lang="en-US" sz="1200" dirty="0"/>
                  <a:t>Description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922457" y="4196983"/>
              <a:ext cx="1652954" cy="1436549"/>
              <a:chOff x="2198076" y="1195752"/>
              <a:chExt cx="1652954" cy="163164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98076" y="1195752"/>
                <a:ext cx="1652954" cy="1631647"/>
                <a:chOff x="2198076" y="1195752"/>
                <a:chExt cx="1652954" cy="163164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2198076" y="1195752"/>
                  <a:ext cx="1652954" cy="163164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2268415" y="1195752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Donor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29962" y="1578568"/>
                <a:ext cx="15122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Donor_ID</a:t>
                </a:r>
              </a:p>
              <a:p>
                <a:r>
                  <a:rPr lang="en-US" sz="1200" dirty="0"/>
                  <a:t>Donor_Name</a:t>
                </a:r>
              </a:p>
              <a:p>
                <a:r>
                  <a:rPr lang="en-US" sz="1200" dirty="0"/>
                  <a:t>Phone</a:t>
                </a:r>
              </a:p>
              <a:p>
                <a:r>
                  <a:rPr lang="en-US" sz="1200" dirty="0"/>
                  <a:t>Email</a:t>
                </a:r>
              </a:p>
              <a:p>
                <a:r>
                  <a:rPr lang="en-US" sz="1200" dirty="0"/>
                  <a:t>Address</a:t>
                </a:r>
              </a:p>
              <a:p>
                <a:endParaRPr lang="en-US" sz="12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081457" y="4593285"/>
              <a:ext cx="1652954" cy="932005"/>
              <a:chOff x="3176953" y="5199889"/>
              <a:chExt cx="1652954" cy="932005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176953" y="5235778"/>
                <a:ext cx="1652954" cy="896116"/>
                <a:chOff x="2198076" y="1195754"/>
                <a:chExt cx="1652954" cy="976104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98076" y="1195754"/>
                  <a:ext cx="1652954" cy="9761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198076" y="1476644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3283436" y="5199889"/>
                <a:ext cx="14478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MoneyDonation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251197" y="5549971"/>
                <a:ext cx="1512277" cy="25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AmontOfMoney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0080241" y="4622231"/>
              <a:ext cx="1652954" cy="903059"/>
              <a:chOff x="2187817" y="1195752"/>
              <a:chExt cx="1652954" cy="12573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187817" y="1195752"/>
                <a:ext cx="1652954" cy="1257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flipV="1">
                <a:off x="2187817" y="1558049"/>
                <a:ext cx="1652954" cy="79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10141786" y="4592093"/>
              <a:ext cx="1503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BookDonated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12479" y="4960723"/>
              <a:ext cx="1512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Book_ID</a:t>
              </a:r>
            </a:p>
            <a:p>
              <a:r>
                <a:rPr lang="en-US" sz="1200" dirty="0"/>
                <a:t>Book_Name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018810" y="2360140"/>
              <a:ext cx="1652954" cy="1114211"/>
              <a:chOff x="2198076" y="1195753"/>
              <a:chExt cx="1652954" cy="12573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198076" y="1195753"/>
                <a:ext cx="1652954" cy="1257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2198076" y="1522158"/>
                <a:ext cx="1652954" cy="79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9089149" y="2314419"/>
              <a:ext cx="1526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Donation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89149" y="2775487"/>
              <a:ext cx="151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Date</a:t>
              </a:r>
            </a:p>
          </p:txBody>
        </p:sp>
        <p:sp>
          <p:nvSpPr>
            <p:cNvPr id="50" name="Diamond 49"/>
            <p:cNvSpPr/>
            <p:nvPr/>
          </p:nvSpPr>
          <p:spPr>
            <a:xfrm>
              <a:off x="9018810" y="2352231"/>
              <a:ext cx="1652954" cy="304175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48" idx="2"/>
            </p:cNvCxnSpPr>
            <p:nvPr/>
          </p:nvCxnSpPr>
          <p:spPr>
            <a:xfrm flipH="1">
              <a:off x="9842356" y="3474351"/>
              <a:ext cx="2931" cy="58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763225" y="3474351"/>
              <a:ext cx="0" cy="58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Connector 62"/>
            <p:cNvSpPr/>
            <p:nvPr/>
          </p:nvSpPr>
          <p:spPr>
            <a:xfrm>
              <a:off x="9700213" y="4055971"/>
              <a:ext cx="219808" cy="23739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694103" y="4036167"/>
              <a:ext cx="156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9236419" y="4249031"/>
              <a:ext cx="457684" cy="365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3" idx="5"/>
            </p:cNvCxnSpPr>
            <p:nvPr/>
          </p:nvCxnSpPr>
          <p:spPr>
            <a:xfrm>
              <a:off x="9887831" y="4258598"/>
              <a:ext cx="713595" cy="363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3804500" y="2176457"/>
              <a:ext cx="1652954" cy="1053499"/>
              <a:chOff x="2198076" y="1195752"/>
              <a:chExt cx="1652954" cy="1106790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198076" y="1195753"/>
                <a:ext cx="1652954" cy="1106789"/>
                <a:chOff x="2198076" y="1195753"/>
                <a:chExt cx="1652954" cy="1106789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198076" y="1195753"/>
                  <a:ext cx="1652954" cy="1106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198076" y="1522158"/>
                  <a:ext cx="1652954" cy="79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2268415" y="1195752"/>
                <a:ext cx="150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Department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59623" y="1555774"/>
                <a:ext cx="1512277" cy="679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Department_ID</a:t>
                </a:r>
              </a:p>
              <a:p>
                <a:r>
                  <a:rPr lang="en-US" sz="1200" dirty="0"/>
                  <a:t>Department_Name</a:t>
                </a:r>
              </a:p>
              <a:p>
                <a:r>
                  <a:rPr lang="en-US" sz="1200" dirty="0"/>
                  <a:t>Job_Description</a:t>
                </a:r>
              </a:p>
            </p:txBody>
          </p:sp>
        </p:grpSp>
        <p:cxnSp>
          <p:nvCxnSpPr>
            <p:cNvPr id="106" name="Straight Connector 105"/>
            <p:cNvCxnSpPr>
              <a:stCxn id="91" idx="0"/>
            </p:cNvCxnSpPr>
            <p:nvPr/>
          </p:nvCxnSpPr>
          <p:spPr>
            <a:xfrm flipV="1">
              <a:off x="4626582" y="1727195"/>
              <a:ext cx="6964" cy="449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 rot="3600000">
              <a:off x="7590237" y="4130852"/>
              <a:ext cx="156054" cy="46894"/>
              <a:chOff x="2708031" y="975946"/>
              <a:chExt cx="156054" cy="46894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>
              <a:off x="4547121" y="2065088"/>
              <a:ext cx="15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549988" y="2111982"/>
              <a:ext cx="15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4525715" y="1725469"/>
              <a:ext cx="214733" cy="149470"/>
              <a:chOff x="2798885" y="1497623"/>
              <a:chExt cx="214733" cy="149470"/>
            </a:xfrm>
          </p:grpSpPr>
          <p:sp>
            <p:nvSpPr>
              <p:cNvPr id="125" name="Flowchart: Connector 124"/>
              <p:cNvSpPr/>
              <p:nvPr/>
            </p:nvSpPr>
            <p:spPr>
              <a:xfrm>
                <a:off x="2860431" y="1567962"/>
                <a:ext cx="79131" cy="7913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>
                <a:stCxn id="125" idx="1"/>
              </p:cNvCxnSpPr>
              <p:nvPr/>
            </p:nvCxnSpPr>
            <p:spPr>
              <a:xfrm flipH="1" flipV="1">
                <a:off x="2798885" y="1497623"/>
                <a:ext cx="73134" cy="81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25" idx="7"/>
              </p:cNvCxnSpPr>
              <p:nvPr/>
            </p:nvCxnSpPr>
            <p:spPr>
              <a:xfrm flipV="1">
                <a:off x="2927974" y="1497623"/>
                <a:ext cx="85644" cy="81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0"/>
            <p:cNvCxnSpPr/>
            <p:nvPr/>
          </p:nvCxnSpPr>
          <p:spPr>
            <a:xfrm>
              <a:off x="5635371" y="1188835"/>
              <a:ext cx="22935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 rot="10560000">
              <a:off x="5631338" y="1103132"/>
              <a:ext cx="153687" cy="184638"/>
              <a:chOff x="1635369" y="1310055"/>
              <a:chExt cx="153687" cy="184638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1635369" y="1310055"/>
                <a:ext cx="0" cy="184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1635369" y="1345222"/>
                <a:ext cx="153687" cy="40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635369" y="1400175"/>
                <a:ext cx="140678" cy="7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 rot="10920000" flipH="1">
              <a:off x="7774557" y="1108779"/>
              <a:ext cx="153687" cy="184638"/>
              <a:chOff x="1635369" y="1310055"/>
              <a:chExt cx="153687" cy="184638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1635369" y="1310055"/>
                <a:ext cx="0" cy="184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1635369" y="1345222"/>
                <a:ext cx="153687" cy="40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635369" y="1400175"/>
                <a:ext cx="140678" cy="7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/>
            <p:cNvCxnSpPr/>
            <p:nvPr/>
          </p:nvCxnSpPr>
          <p:spPr>
            <a:xfrm flipV="1">
              <a:off x="6782150" y="738554"/>
              <a:ext cx="0" cy="46034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6418485" y="250016"/>
              <a:ext cx="727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Date</a:t>
              </a:r>
            </a:p>
            <a:p>
              <a:pPr algn="ctr"/>
              <a:r>
                <a:rPr lang="en-US" sz="1200" dirty="0"/>
                <a:t>Time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2684662" y="2689447"/>
              <a:ext cx="1098979" cy="4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 rot="10680000">
              <a:off x="2680629" y="2603744"/>
              <a:ext cx="153687" cy="184638"/>
              <a:chOff x="1635369" y="1310055"/>
              <a:chExt cx="153687" cy="184638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1635369" y="1310055"/>
                <a:ext cx="0" cy="184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1635369" y="1345222"/>
                <a:ext cx="153687" cy="40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1635369" y="1400175"/>
                <a:ext cx="140678" cy="7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 rot="5400000">
              <a:off x="3637758" y="2670416"/>
              <a:ext cx="156054" cy="46894"/>
              <a:chOff x="2708031" y="975946"/>
              <a:chExt cx="156054" cy="46894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Connector 182"/>
            <p:cNvCxnSpPr>
              <a:stCxn id="93" idx="2"/>
              <a:endCxn id="16" idx="0"/>
            </p:cNvCxnSpPr>
            <p:nvPr/>
          </p:nvCxnSpPr>
          <p:spPr>
            <a:xfrm flipH="1">
              <a:off x="4620720" y="3229956"/>
              <a:ext cx="10257" cy="65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 rot="16200000">
              <a:off x="4550018" y="3196610"/>
              <a:ext cx="153687" cy="184638"/>
              <a:chOff x="1635369" y="1310055"/>
              <a:chExt cx="153687" cy="184638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635369" y="1310055"/>
                <a:ext cx="0" cy="184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1635369" y="1345222"/>
                <a:ext cx="153687" cy="40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635369" y="1400175"/>
                <a:ext cx="140678" cy="7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 rot="5400000">
              <a:off x="4541190" y="3731473"/>
              <a:ext cx="153687" cy="184638"/>
              <a:chOff x="1635369" y="1310055"/>
              <a:chExt cx="153687" cy="184638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1635369" y="1310055"/>
                <a:ext cx="0" cy="184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1635369" y="1345222"/>
                <a:ext cx="153687" cy="40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635369" y="1400175"/>
                <a:ext cx="140678" cy="7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Straight Connector 192"/>
            <p:cNvCxnSpPr>
              <a:endCxn id="42" idx="1"/>
            </p:cNvCxnSpPr>
            <p:nvPr/>
          </p:nvCxnSpPr>
          <p:spPr>
            <a:xfrm>
              <a:off x="5457454" y="2921270"/>
              <a:ext cx="9897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 rot="16200000">
              <a:off x="5489034" y="2882315"/>
              <a:ext cx="156054" cy="46894"/>
              <a:chOff x="2708031" y="975946"/>
              <a:chExt cx="156054" cy="46894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 rot="5400000">
              <a:off x="6260696" y="2855910"/>
              <a:ext cx="214733" cy="149470"/>
              <a:chOff x="2646485" y="1345223"/>
              <a:chExt cx="214733" cy="149470"/>
            </a:xfrm>
          </p:grpSpPr>
          <p:sp>
            <p:nvSpPr>
              <p:cNvPr id="199" name="Flowchart: Connector 198"/>
              <p:cNvSpPr/>
              <p:nvPr/>
            </p:nvSpPr>
            <p:spPr>
              <a:xfrm>
                <a:off x="2708031" y="1415562"/>
                <a:ext cx="79131" cy="7913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>
                <a:stCxn id="199" idx="1"/>
              </p:cNvCxnSpPr>
              <p:nvPr/>
            </p:nvCxnSpPr>
            <p:spPr>
              <a:xfrm flipH="1" flipV="1">
                <a:off x="2646485" y="1345223"/>
                <a:ext cx="73134" cy="81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9" idx="7"/>
              </p:cNvCxnSpPr>
              <p:nvPr/>
            </p:nvCxnSpPr>
            <p:spPr>
              <a:xfrm flipV="1">
                <a:off x="2775574" y="1345223"/>
                <a:ext cx="85644" cy="81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Connector 202"/>
            <p:cNvCxnSpPr>
              <a:stCxn id="42" idx="3"/>
              <a:endCxn id="48" idx="1"/>
            </p:cNvCxnSpPr>
            <p:nvPr/>
          </p:nvCxnSpPr>
          <p:spPr>
            <a:xfrm flipV="1">
              <a:off x="8100147" y="2917246"/>
              <a:ext cx="918663" cy="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 rot="16200000">
              <a:off x="8125058" y="2893798"/>
              <a:ext cx="156054" cy="46894"/>
              <a:chOff x="2708031" y="975946"/>
              <a:chExt cx="156054" cy="46894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 rot="5400000">
              <a:off x="8841105" y="2851746"/>
              <a:ext cx="214733" cy="149470"/>
              <a:chOff x="2646485" y="1345223"/>
              <a:chExt cx="214733" cy="149470"/>
            </a:xfrm>
          </p:grpSpPr>
          <p:sp>
            <p:nvSpPr>
              <p:cNvPr id="208" name="Flowchart: Connector 207"/>
              <p:cNvSpPr/>
              <p:nvPr/>
            </p:nvSpPr>
            <p:spPr>
              <a:xfrm>
                <a:off x="2708031" y="1415562"/>
                <a:ext cx="79131" cy="7913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9" name="Straight Connector 208"/>
              <p:cNvCxnSpPr>
                <a:stCxn id="208" idx="1"/>
              </p:cNvCxnSpPr>
              <p:nvPr/>
            </p:nvCxnSpPr>
            <p:spPr>
              <a:xfrm flipH="1" flipV="1">
                <a:off x="2646485" y="1345223"/>
                <a:ext cx="73134" cy="81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8" idx="7"/>
              </p:cNvCxnSpPr>
              <p:nvPr/>
            </p:nvCxnSpPr>
            <p:spPr>
              <a:xfrm flipV="1">
                <a:off x="2775574" y="1345223"/>
                <a:ext cx="85644" cy="81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 flipV="1">
              <a:off x="7566620" y="3474351"/>
              <a:ext cx="1452190" cy="722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 rot="16200000">
              <a:off x="3494225" y="993070"/>
              <a:ext cx="156054" cy="46894"/>
              <a:chOff x="2708031" y="975946"/>
              <a:chExt cx="156054" cy="46894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Connector 216"/>
            <p:cNvCxnSpPr/>
            <p:nvPr/>
          </p:nvCxnSpPr>
          <p:spPr>
            <a:xfrm rot="19800000">
              <a:off x="8900703" y="3453741"/>
              <a:ext cx="0" cy="184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8892610" y="3349856"/>
              <a:ext cx="120194" cy="18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8899603" y="3493777"/>
              <a:ext cx="325131" cy="50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>
              <a:cxnSpLocks/>
              <a:stCxn id="84" idx="2"/>
            </p:cNvCxnSpPr>
            <p:nvPr/>
          </p:nvCxnSpPr>
          <p:spPr>
            <a:xfrm rot="5400000">
              <a:off x="7967202" y="3000890"/>
              <a:ext cx="415116" cy="546391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228"/>
            <p:cNvGrpSpPr/>
            <p:nvPr/>
          </p:nvGrpSpPr>
          <p:grpSpPr>
            <a:xfrm rot="15915357">
              <a:off x="10829875" y="5515464"/>
              <a:ext cx="153687" cy="184638"/>
              <a:chOff x="1635369" y="1310055"/>
              <a:chExt cx="153687" cy="184638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1635369" y="1310055"/>
                <a:ext cx="0" cy="1846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1635369" y="1345222"/>
                <a:ext cx="153687" cy="40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635369" y="1400175"/>
                <a:ext cx="140678" cy="7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Elbow Connector 249"/>
            <p:cNvCxnSpPr>
              <a:stCxn id="30" idx="2"/>
              <a:endCxn id="4" idx="1"/>
            </p:cNvCxnSpPr>
            <p:nvPr/>
          </p:nvCxnSpPr>
          <p:spPr>
            <a:xfrm rot="5400000" flipH="1">
              <a:off x="1390040" y="3332948"/>
              <a:ext cx="5549242" cy="892028"/>
            </a:xfrm>
            <a:prstGeom prst="bentConnector4">
              <a:avLst>
                <a:gd name="adj1" fmla="val -3620"/>
                <a:gd name="adj2" fmla="val 4631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Group 255"/>
            <p:cNvGrpSpPr/>
            <p:nvPr/>
          </p:nvGrpSpPr>
          <p:grpSpPr>
            <a:xfrm rot="10800000">
              <a:off x="4531739" y="6624815"/>
              <a:ext cx="156054" cy="46894"/>
              <a:chOff x="2708031" y="975946"/>
              <a:chExt cx="156054" cy="46894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Arc 261"/>
            <p:cNvSpPr/>
            <p:nvPr/>
          </p:nvSpPr>
          <p:spPr>
            <a:xfrm>
              <a:off x="597305" y="1491587"/>
              <a:ext cx="764278" cy="932439"/>
            </a:xfrm>
            <a:prstGeom prst="arc">
              <a:avLst>
                <a:gd name="adj1" fmla="val 5196776"/>
                <a:gd name="adj2" fmla="val 200182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/>
            <p:cNvCxnSpPr/>
            <p:nvPr/>
          </p:nvCxnSpPr>
          <p:spPr>
            <a:xfrm rot="16200000">
              <a:off x="827626" y="2425460"/>
              <a:ext cx="1531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3600000">
              <a:off x="1251984" y="1539625"/>
              <a:ext cx="0" cy="184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1266002" y="1623851"/>
              <a:ext cx="188880" cy="146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3600000">
              <a:off x="1187118" y="1673515"/>
              <a:ext cx="140678" cy="72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1F9B446-D311-4573-A2F4-A8D591209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222" y="3532043"/>
              <a:ext cx="540011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DFCBE1C-24AE-4785-A57A-AE715B0A6EC5}"/>
                </a:ext>
              </a:extLst>
            </p:cNvPr>
            <p:cNvSpPr txBox="1"/>
            <p:nvPr/>
          </p:nvSpPr>
          <p:spPr>
            <a:xfrm>
              <a:off x="2832958" y="3397287"/>
              <a:ext cx="1278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Date_Established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3122CDE-AE8D-452D-9EFC-B5AD387C54BD}"/>
                </a:ext>
              </a:extLst>
            </p:cNvPr>
            <p:cNvGrpSpPr/>
            <p:nvPr/>
          </p:nvGrpSpPr>
          <p:grpSpPr>
            <a:xfrm rot="16200000">
              <a:off x="5457831" y="5911865"/>
              <a:ext cx="156054" cy="46894"/>
              <a:chOff x="2708031" y="975946"/>
              <a:chExt cx="156054" cy="46894"/>
            </a:xfrm>
          </p:grpSpPr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4EA8A81-0CA2-49AB-B973-BEDE61827381}"/>
                  </a:ext>
                </a:extLst>
              </p:cNvPr>
              <p:cNvCxnSpPr/>
              <p:nvPr/>
            </p:nvCxnSpPr>
            <p:spPr>
              <a:xfrm>
                <a:off x="2708031" y="975946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F074AAE-DD41-4C55-AEC6-46E756A1D1A2}"/>
                  </a:ext>
                </a:extLst>
              </p:cNvPr>
              <p:cNvCxnSpPr/>
              <p:nvPr/>
            </p:nvCxnSpPr>
            <p:spPr>
              <a:xfrm>
                <a:off x="2710898" y="1022840"/>
                <a:ext cx="1531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69C67D0-D703-D942-9A53-D62957DC4B36}"/>
              </a:ext>
            </a:extLst>
          </p:cNvPr>
          <p:cNvSpPr/>
          <p:nvPr/>
        </p:nvSpPr>
        <p:spPr>
          <a:xfrm>
            <a:off x="938519" y="2356393"/>
            <a:ext cx="55982" cy="138281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Yimei</dc:creator>
  <cp:lastModifiedBy>Tong, Yimei</cp:lastModifiedBy>
  <cp:revision>25</cp:revision>
  <dcterms:created xsi:type="dcterms:W3CDTF">2018-03-03T01:27:56Z</dcterms:created>
  <dcterms:modified xsi:type="dcterms:W3CDTF">2018-04-18T23:52:22Z</dcterms:modified>
</cp:coreProperties>
</file>