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4" r:id="rId1"/>
  </p:sldMasterIdLst>
  <p:notesMasterIdLst>
    <p:notesMasterId r:id="rId12"/>
  </p:notesMasterIdLst>
  <p:sldIdLst>
    <p:sldId id="1133" r:id="rId2"/>
    <p:sldId id="1134" r:id="rId3"/>
    <p:sldId id="1135" r:id="rId4"/>
    <p:sldId id="1136" r:id="rId5"/>
    <p:sldId id="1137" r:id="rId6"/>
    <p:sldId id="1138" r:id="rId7"/>
    <p:sldId id="1139" r:id="rId8"/>
    <p:sldId id="1140" r:id="rId9"/>
    <p:sldId id="1141" r:id="rId10"/>
    <p:sldId id="114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511A"/>
    <a:srgbClr val="4C842A"/>
    <a:srgbClr val="154F90"/>
    <a:srgbClr val="1D528C"/>
    <a:srgbClr val="19518E"/>
    <a:srgbClr val="595959"/>
    <a:srgbClr val="727272"/>
    <a:srgbClr val="FF6262"/>
    <a:srgbClr val="D0D0D0"/>
    <a:srgbClr val="FEF4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97BCB9-6028-791A-C6A1-70FD0DE53D6B}" v="453" dt="2022-07-28T12:38:24.3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60"/>
    <p:restoredTop sz="94989"/>
  </p:normalViewPr>
  <p:slideViewPr>
    <p:cSldViewPr snapToGrid="0" snapToObjects="1">
      <p:cViewPr>
        <p:scale>
          <a:sx n="149" d="100"/>
          <a:sy n="149" d="100"/>
        </p:scale>
        <p:origin x="360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35" Type="http://schemas.microsoft.com/office/2016/11/relationships/changesInfo" Target="changesInfos/changesInfo1.xml"/><Relationship Id="rId134" Type="http://schemas.microsoft.com/office/2015/10/relationships/revisionInfo" Target="revisionInfo.xml"/><Relationship Id="rId10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bnig, Joachim (Nokia - GB/Cambridge)" userId="S::joachim.wabnig@nokia-bell-labs.com::cb18a1e1-6262-404f-8ec0-9f0f27e42127" providerId="AD" clId="Web-{9897BCB9-6028-791A-C6A1-70FD0DE53D6B}"/>
    <pc:docChg chg="addSld delSld modSld sldOrd">
      <pc:chgData name="Wabnig, Joachim (Nokia - GB/Cambridge)" userId="S::joachim.wabnig@nokia-bell-labs.com::cb18a1e1-6262-404f-8ec0-9f0f27e42127" providerId="AD" clId="Web-{9897BCB9-6028-791A-C6A1-70FD0DE53D6B}" dt="2022-07-28T12:38:24.373" v="362"/>
      <pc:docMkLst>
        <pc:docMk/>
      </pc:docMkLst>
      <pc:sldChg chg="addSp delSp modSp delAnim">
        <pc:chgData name="Wabnig, Joachim (Nokia - GB/Cambridge)" userId="S::joachim.wabnig@nokia-bell-labs.com::cb18a1e1-6262-404f-8ec0-9f0f27e42127" providerId="AD" clId="Web-{9897BCB9-6028-791A-C6A1-70FD0DE53D6B}" dt="2022-07-28T12:34:56.250" v="344" actId="20577"/>
        <pc:sldMkLst>
          <pc:docMk/>
          <pc:sldMk cId="231819176" sldId="917"/>
        </pc:sldMkLst>
        <pc:spChg chg="add del mod">
          <ac:chgData name="Wabnig, Joachim (Nokia - GB/Cambridge)" userId="S::joachim.wabnig@nokia-bell-labs.com::cb18a1e1-6262-404f-8ec0-9f0f27e42127" providerId="AD" clId="Web-{9897BCB9-6028-791A-C6A1-70FD0DE53D6B}" dt="2022-07-28T12:31:43.238" v="333"/>
          <ac:spMkLst>
            <pc:docMk/>
            <pc:sldMk cId="231819176" sldId="917"/>
            <ac:spMk id="6" creationId="{6B0994C4-8E95-620A-2D7E-D4365F9110CA}"/>
          </ac:spMkLst>
        </pc:spChg>
        <pc:spChg chg="mod">
          <ac:chgData name="Wabnig, Joachim (Nokia - GB/Cambridge)" userId="S::joachim.wabnig@nokia-bell-labs.com::cb18a1e1-6262-404f-8ec0-9f0f27e42127" providerId="AD" clId="Web-{9897BCB9-6028-791A-C6A1-70FD0DE53D6B}" dt="2022-07-28T12:28:14.663" v="289" actId="1076"/>
          <ac:spMkLst>
            <pc:docMk/>
            <pc:sldMk cId="231819176" sldId="917"/>
            <ac:spMk id="7" creationId="{00000000-0000-0000-0000-000000000000}"/>
          </ac:spMkLst>
        </pc:spChg>
        <pc:spChg chg="mod">
          <ac:chgData name="Wabnig, Joachim (Nokia - GB/Cambridge)" userId="S::joachim.wabnig@nokia-bell-labs.com::cb18a1e1-6262-404f-8ec0-9f0f27e42127" providerId="AD" clId="Web-{9897BCB9-6028-791A-C6A1-70FD0DE53D6B}" dt="2022-07-28T12:29:18.885" v="301" actId="1076"/>
          <ac:spMkLst>
            <pc:docMk/>
            <pc:sldMk cId="231819176" sldId="917"/>
            <ac:spMk id="15" creationId="{00000000-0000-0000-0000-000000000000}"/>
          </ac:spMkLst>
        </pc:spChg>
        <pc:spChg chg="mod">
          <ac:chgData name="Wabnig, Joachim (Nokia - GB/Cambridge)" userId="S::joachim.wabnig@nokia-bell-labs.com::cb18a1e1-6262-404f-8ec0-9f0f27e42127" providerId="AD" clId="Web-{9897BCB9-6028-791A-C6A1-70FD0DE53D6B}" dt="2022-07-28T12:29:02.291" v="297" actId="1076"/>
          <ac:spMkLst>
            <pc:docMk/>
            <pc:sldMk cId="231819176" sldId="917"/>
            <ac:spMk id="18" creationId="{00000000-0000-0000-0000-000000000000}"/>
          </ac:spMkLst>
        </pc:spChg>
        <pc:spChg chg="mod">
          <ac:chgData name="Wabnig, Joachim (Nokia - GB/Cambridge)" userId="S::joachim.wabnig@nokia-bell-labs.com::cb18a1e1-6262-404f-8ec0-9f0f27e42127" providerId="AD" clId="Web-{9897BCB9-6028-791A-C6A1-70FD0DE53D6B}" dt="2022-07-28T12:29:31.700" v="306" actId="1076"/>
          <ac:spMkLst>
            <pc:docMk/>
            <pc:sldMk cId="231819176" sldId="917"/>
            <ac:spMk id="19" creationId="{00000000-0000-0000-0000-000000000000}"/>
          </ac:spMkLst>
        </pc:spChg>
        <pc:spChg chg="del mod">
          <ac:chgData name="Wabnig, Joachim (Nokia - GB/Cambridge)" userId="S::joachim.wabnig@nokia-bell-labs.com::cb18a1e1-6262-404f-8ec0-9f0f27e42127" providerId="AD" clId="Web-{9897BCB9-6028-791A-C6A1-70FD0DE53D6B}" dt="2022-07-28T12:29:33.855" v="307"/>
          <ac:spMkLst>
            <pc:docMk/>
            <pc:sldMk cId="231819176" sldId="917"/>
            <ac:spMk id="21" creationId="{00000000-0000-0000-0000-000000000000}"/>
          </ac:spMkLst>
        </pc:spChg>
        <pc:spChg chg="mod">
          <ac:chgData name="Wabnig, Joachim (Nokia - GB/Cambridge)" userId="S::joachim.wabnig@nokia-bell-labs.com::cb18a1e1-6262-404f-8ec0-9f0f27e42127" providerId="AD" clId="Web-{9897BCB9-6028-791A-C6A1-70FD0DE53D6B}" dt="2022-07-28T12:34:56.250" v="344" actId="20577"/>
          <ac:spMkLst>
            <pc:docMk/>
            <pc:sldMk cId="231819176" sldId="917"/>
            <ac:spMk id="23" creationId="{00000000-0000-0000-0000-000000000000}"/>
          </ac:spMkLst>
        </pc:spChg>
        <pc:spChg chg="mod">
          <ac:chgData name="Wabnig, Joachim (Nokia - GB/Cambridge)" userId="S::joachim.wabnig@nokia-bell-labs.com::cb18a1e1-6262-404f-8ec0-9f0f27e42127" providerId="AD" clId="Web-{9897BCB9-6028-791A-C6A1-70FD0DE53D6B}" dt="2022-07-28T12:29:16.151" v="300" actId="1076"/>
          <ac:spMkLst>
            <pc:docMk/>
            <pc:sldMk cId="231819176" sldId="917"/>
            <ac:spMk id="27" creationId="{00000000-0000-0000-0000-000000000000}"/>
          </ac:spMkLst>
        </pc:spChg>
        <pc:grpChg chg="mod">
          <ac:chgData name="Wabnig, Joachim (Nokia - GB/Cambridge)" userId="S::joachim.wabnig@nokia-bell-labs.com::cb18a1e1-6262-404f-8ec0-9f0f27e42127" providerId="AD" clId="Web-{9897BCB9-6028-791A-C6A1-70FD0DE53D6B}" dt="2022-07-28T12:29:02.384" v="299" actId="1076"/>
          <ac:grpSpMkLst>
            <pc:docMk/>
            <pc:sldMk cId="231819176" sldId="917"/>
            <ac:grpSpMk id="3" creationId="{00000000-0000-0000-0000-000000000000}"/>
          </ac:grpSpMkLst>
        </pc:grpChg>
        <pc:grpChg chg="mod">
          <ac:chgData name="Wabnig, Joachim (Nokia - GB/Cambridge)" userId="S::joachim.wabnig@nokia-bell-labs.com::cb18a1e1-6262-404f-8ec0-9f0f27e42127" providerId="AD" clId="Web-{9897BCB9-6028-791A-C6A1-70FD0DE53D6B}" dt="2022-07-28T12:29:02.337" v="298" actId="1076"/>
          <ac:grpSpMkLst>
            <pc:docMk/>
            <pc:sldMk cId="231819176" sldId="917"/>
            <ac:grpSpMk id="22" creationId="{00000000-0000-0000-0000-000000000000}"/>
          </ac:grpSpMkLst>
        </pc:grpChg>
        <pc:grpChg chg="mod">
          <ac:chgData name="Wabnig, Joachim (Nokia - GB/Cambridge)" userId="S::joachim.wabnig@nokia-bell-labs.com::cb18a1e1-6262-404f-8ec0-9f0f27e42127" providerId="AD" clId="Web-{9897BCB9-6028-791A-C6A1-70FD0DE53D6B}" dt="2022-07-28T12:28:26.288" v="290" actId="1076"/>
          <ac:grpSpMkLst>
            <pc:docMk/>
            <pc:sldMk cId="231819176" sldId="917"/>
            <ac:grpSpMk id="24" creationId="{00000000-0000-0000-0000-000000000000}"/>
          </ac:grpSpMkLst>
        </pc:grpChg>
        <pc:picChg chg="mod">
          <ac:chgData name="Wabnig, Joachim (Nokia - GB/Cambridge)" userId="S::joachim.wabnig@nokia-bell-labs.com::cb18a1e1-6262-404f-8ec0-9f0f27e42127" providerId="AD" clId="Web-{9897BCB9-6028-791A-C6A1-70FD0DE53D6B}" dt="2022-07-28T12:29:02.275" v="296" actId="1076"/>
          <ac:picMkLst>
            <pc:docMk/>
            <pc:sldMk cId="231819176" sldId="917"/>
            <ac:picMk id="8" creationId="{00000000-0000-0000-0000-000000000000}"/>
          </ac:picMkLst>
        </pc:picChg>
        <pc:picChg chg="mod">
          <ac:chgData name="Wabnig, Joachim (Nokia - GB/Cambridge)" userId="S::joachim.wabnig@nokia-bell-labs.com::cb18a1e1-6262-404f-8ec0-9f0f27e42127" providerId="AD" clId="Web-{9897BCB9-6028-791A-C6A1-70FD0DE53D6B}" dt="2022-07-28T12:29:31.652" v="305" actId="1076"/>
          <ac:picMkLst>
            <pc:docMk/>
            <pc:sldMk cId="231819176" sldId="917"/>
            <ac:picMk id="9" creationId="{00000000-0000-0000-0000-000000000000}"/>
          </ac:picMkLst>
        </pc:picChg>
        <pc:picChg chg="mod">
          <ac:chgData name="Wabnig, Joachim (Nokia - GB/Cambridge)" userId="S::joachim.wabnig@nokia-bell-labs.com::cb18a1e1-6262-404f-8ec0-9f0f27e42127" providerId="AD" clId="Web-{9897BCB9-6028-791A-C6A1-70FD0DE53D6B}" dt="2022-07-28T12:29:24.183" v="302" actId="1076"/>
          <ac:picMkLst>
            <pc:docMk/>
            <pc:sldMk cId="231819176" sldId="917"/>
            <ac:picMk id="12" creationId="{00000000-0000-0000-0000-000000000000}"/>
          </ac:picMkLst>
        </pc:picChg>
      </pc:sldChg>
      <pc:sldChg chg="ord">
        <pc:chgData name="Wabnig, Joachim (Nokia - GB/Cambridge)" userId="S::joachim.wabnig@nokia-bell-labs.com::cb18a1e1-6262-404f-8ec0-9f0f27e42127" providerId="AD" clId="Web-{9897BCB9-6028-791A-C6A1-70FD0DE53D6B}" dt="2022-07-28T12:35:30.534" v="346"/>
        <pc:sldMkLst>
          <pc:docMk/>
          <pc:sldMk cId="1145908281" sldId="959"/>
        </pc:sldMkLst>
      </pc:sldChg>
      <pc:sldChg chg="modSp">
        <pc:chgData name="Wabnig, Joachim (Nokia - GB/Cambridge)" userId="S::joachim.wabnig@nokia-bell-labs.com::cb18a1e1-6262-404f-8ec0-9f0f27e42127" providerId="AD" clId="Web-{9897BCB9-6028-791A-C6A1-70FD0DE53D6B}" dt="2022-07-28T12:27:38.066" v="283" actId="20577"/>
        <pc:sldMkLst>
          <pc:docMk/>
          <pc:sldMk cId="387254684" sldId="962"/>
        </pc:sldMkLst>
        <pc:spChg chg="mod">
          <ac:chgData name="Wabnig, Joachim (Nokia - GB/Cambridge)" userId="S::joachim.wabnig@nokia-bell-labs.com::cb18a1e1-6262-404f-8ec0-9f0f27e42127" providerId="AD" clId="Web-{9897BCB9-6028-791A-C6A1-70FD0DE53D6B}" dt="2022-07-28T12:27:38.066" v="283" actId="20577"/>
          <ac:spMkLst>
            <pc:docMk/>
            <pc:sldMk cId="387254684" sldId="962"/>
            <ac:spMk id="2" creationId="{00000000-0000-0000-0000-000000000000}"/>
          </ac:spMkLst>
        </pc:spChg>
      </pc:sldChg>
      <pc:sldChg chg="modSp ord">
        <pc:chgData name="Wabnig, Joachim (Nokia - GB/Cambridge)" userId="S::joachim.wabnig@nokia-bell-labs.com::cb18a1e1-6262-404f-8ec0-9f0f27e42127" providerId="AD" clId="Web-{9897BCB9-6028-791A-C6A1-70FD0DE53D6B}" dt="2022-07-28T12:36:57.899" v="361" actId="20577"/>
        <pc:sldMkLst>
          <pc:docMk/>
          <pc:sldMk cId="1219048573" sldId="965"/>
        </pc:sldMkLst>
        <pc:spChg chg="mod">
          <ac:chgData name="Wabnig, Joachim (Nokia - GB/Cambridge)" userId="S::joachim.wabnig@nokia-bell-labs.com::cb18a1e1-6262-404f-8ec0-9f0f27e42127" providerId="AD" clId="Web-{9897BCB9-6028-791A-C6A1-70FD0DE53D6B}" dt="2022-07-28T12:36:57.899" v="361" actId="20577"/>
          <ac:spMkLst>
            <pc:docMk/>
            <pc:sldMk cId="1219048573" sldId="965"/>
            <ac:spMk id="2" creationId="{00000000-0000-0000-0000-000000000000}"/>
          </ac:spMkLst>
        </pc:spChg>
      </pc:sldChg>
      <pc:sldChg chg="ord">
        <pc:chgData name="Wabnig, Joachim (Nokia - GB/Cambridge)" userId="S::joachim.wabnig@nokia-bell-labs.com::cb18a1e1-6262-404f-8ec0-9f0f27e42127" providerId="AD" clId="Web-{9897BCB9-6028-791A-C6A1-70FD0DE53D6B}" dt="2022-07-28T12:35:21.471" v="345"/>
        <pc:sldMkLst>
          <pc:docMk/>
          <pc:sldMk cId="72918074" sldId="966"/>
        </pc:sldMkLst>
      </pc:sldChg>
      <pc:sldChg chg="addSp delSp modSp add del mod replId setBg delAnim">
        <pc:chgData name="Wabnig, Joachim (Nokia - GB/Cambridge)" userId="S::joachim.wabnig@nokia-bell-labs.com::cb18a1e1-6262-404f-8ec0-9f0f27e42127" providerId="AD" clId="Web-{9897BCB9-6028-791A-C6A1-70FD0DE53D6B}" dt="2022-07-28T12:38:24.373" v="362"/>
        <pc:sldMkLst>
          <pc:docMk/>
          <pc:sldMk cId="4077441063" sldId="967"/>
        </pc:sldMkLst>
        <pc:spChg chg="mod">
          <ac:chgData name="Wabnig, Joachim (Nokia - GB/Cambridge)" userId="S::joachim.wabnig@nokia-bell-labs.com::cb18a1e1-6262-404f-8ec0-9f0f27e42127" providerId="AD" clId="Web-{9897BCB9-6028-791A-C6A1-70FD0DE53D6B}" dt="2022-07-28T10:14:05.729" v="41" actId="20577"/>
          <ac:spMkLst>
            <pc:docMk/>
            <pc:sldMk cId="4077441063" sldId="967"/>
            <ac:spMk id="2" creationId="{00000000-0000-0000-0000-000000000000}"/>
          </ac:spMkLst>
        </pc:spChg>
        <pc:spChg chg="del mod">
          <ac:chgData name="Wabnig, Joachim (Nokia - GB/Cambridge)" userId="S::joachim.wabnig@nokia-bell-labs.com::cb18a1e1-6262-404f-8ec0-9f0f27e42127" providerId="AD" clId="Web-{9897BCB9-6028-791A-C6A1-70FD0DE53D6B}" dt="2022-07-28T10:15:30.279" v="63"/>
          <ac:spMkLst>
            <pc:docMk/>
            <pc:sldMk cId="4077441063" sldId="967"/>
            <ac:spMk id="3" creationId="{00000000-0000-0000-0000-000000000000}"/>
          </ac:spMkLst>
        </pc:spChg>
        <pc:spChg chg="add mod">
          <ac:chgData name="Wabnig, Joachim (Nokia - GB/Cambridge)" userId="S::joachim.wabnig@nokia-bell-labs.com::cb18a1e1-6262-404f-8ec0-9f0f27e42127" providerId="AD" clId="Web-{9897BCB9-6028-791A-C6A1-70FD0DE53D6B}" dt="2022-07-28T10:19:58.962" v="146" actId="1076"/>
          <ac:spMkLst>
            <pc:docMk/>
            <pc:sldMk cId="4077441063" sldId="967"/>
            <ac:spMk id="6" creationId="{E1205427-FE4D-AC6F-C4CC-35D5DF26B969}"/>
          </ac:spMkLst>
        </pc:spChg>
        <pc:spChg chg="add">
          <ac:chgData name="Wabnig, Joachim (Nokia - GB/Cambridge)" userId="S::joachim.wabnig@nokia-bell-labs.com::cb18a1e1-6262-404f-8ec0-9f0f27e42127" providerId="AD" clId="Web-{9897BCB9-6028-791A-C6A1-70FD0DE53D6B}" dt="2022-07-28T10:07:31.572" v="12"/>
          <ac:spMkLst>
            <pc:docMk/>
            <pc:sldMk cId="4077441063" sldId="967"/>
            <ac:spMk id="8" creationId="{272E1053-3265-6F1A-7C8A-D547D87D4F5C}"/>
          </ac:spMkLst>
        </pc:spChg>
        <pc:spChg chg="del mod topLvl">
          <ac:chgData name="Wabnig, Joachim (Nokia - GB/Cambridge)" userId="S::joachim.wabnig@nokia-bell-labs.com::cb18a1e1-6262-404f-8ec0-9f0f27e42127" providerId="AD" clId="Web-{9897BCB9-6028-791A-C6A1-70FD0DE53D6B}" dt="2022-07-28T10:25:55.961" v="218"/>
          <ac:spMkLst>
            <pc:docMk/>
            <pc:sldMk cId="4077441063" sldId="967"/>
            <ac:spMk id="9" creationId="{00000000-0000-0000-0000-000000000000}"/>
          </ac:spMkLst>
        </pc:spChg>
        <pc:spChg chg="add mod">
          <ac:chgData name="Wabnig, Joachim (Nokia - GB/Cambridge)" userId="S::joachim.wabnig@nokia-bell-labs.com::cb18a1e1-6262-404f-8ec0-9f0f27e42127" providerId="AD" clId="Web-{9897BCB9-6028-791A-C6A1-70FD0DE53D6B}" dt="2022-07-28T10:30:09.628" v="265" actId="20577"/>
          <ac:spMkLst>
            <pc:docMk/>
            <pc:sldMk cId="4077441063" sldId="967"/>
            <ac:spMk id="11" creationId="{6AA0D6D9-9D48-EB1E-0627-068191E8D9C6}"/>
          </ac:spMkLst>
        </pc:spChg>
        <pc:spChg chg="del mod topLvl">
          <ac:chgData name="Wabnig, Joachim (Nokia - GB/Cambridge)" userId="S::joachim.wabnig@nokia-bell-labs.com::cb18a1e1-6262-404f-8ec0-9f0f27e42127" providerId="AD" clId="Web-{9897BCB9-6028-791A-C6A1-70FD0DE53D6B}" dt="2022-07-28T10:25:57.836" v="219"/>
          <ac:spMkLst>
            <pc:docMk/>
            <pc:sldMk cId="4077441063" sldId="967"/>
            <ac:spMk id="13" creationId="{00000000-0000-0000-0000-000000000000}"/>
          </ac:spMkLst>
        </pc:spChg>
        <pc:spChg chg="mod">
          <ac:chgData name="Wabnig, Joachim (Nokia - GB/Cambridge)" userId="S::joachim.wabnig@nokia-bell-labs.com::cb18a1e1-6262-404f-8ec0-9f0f27e42127" providerId="AD" clId="Web-{9897BCB9-6028-791A-C6A1-70FD0DE53D6B}" dt="2022-07-28T10:26:24.665" v="222" actId="20577"/>
          <ac:spMkLst>
            <pc:docMk/>
            <pc:sldMk cId="4077441063" sldId="967"/>
            <ac:spMk id="18" creationId="{00000000-0000-0000-0000-000000000000}"/>
          </ac:spMkLst>
        </pc:spChg>
        <pc:spChg chg="add del mod">
          <ac:chgData name="Wabnig, Joachim (Nokia - GB/Cambridge)" userId="S::joachim.wabnig@nokia-bell-labs.com::cb18a1e1-6262-404f-8ec0-9f0f27e42127" providerId="AD" clId="Web-{9897BCB9-6028-791A-C6A1-70FD0DE53D6B}" dt="2022-07-28T10:15:41.748" v="66"/>
          <ac:spMkLst>
            <pc:docMk/>
            <pc:sldMk cId="4077441063" sldId="967"/>
            <ac:spMk id="20" creationId="{418CC15B-E601-DCA3-FA48-D6F159D6BE7D}"/>
          </ac:spMkLst>
        </pc:spChg>
        <pc:spChg chg="del mod topLvl">
          <ac:chgData name="Wabnig, Joachim (Nokia - GB/Cambridge)" userId="S::joachim.wabnig@nokia-bell-labs.com::cb18a1e1-6262-404f-8ec0-9f0f27e42127" providerId="AD" clId="Web-{9897BCB9-6028-791A-C6A1-70FD0DE53D6B}" dt="2022-07-28T10:26:37.056" v="228"/>
          <ac:spMkLst>
            <pc:docMk/>
            <pc:sldMk cId="4077441063" sldId="967"/>
            <ac:spMk id="22" creationId="{00000000-0000-0000-0000-000000000000}"/>
          </ac:spMkLst>
        </pc:spChg>
        <pc:spChg chg="add del mod">
          <ac:chgData name="Wabnig, Joachim (Nokia - GB/Cambridge)" userId="S::joachim.wabnig@nokia-bell-labs.com::cb18a1e1-6262-404f-8ec0-9f0f27e42127" providerId="AD" clId="Web-{9897BCB9-6028-791A-C6A1-70FD0DE53D6B}" dt="2022-07-28T10:24:03.784" v="215"/>
          <ac:spMkLst>
            <pc:docMk/>
            <pc:sldMk cId="4077441063" sldId="967"/>
            <ac:spMk id="24" creationId="{57AC8418-898A-923F-9E90-91CBBFCC8EFF}"/>
          </ac:spMkLst>
        </pc:spChg>
        <pc:spChg chg="add del mod">
          <ac:chgData name="Wabnig, Joachim (Nokia - GB/Cambridge)" userId="S::joachim.wabnig@nokia-bell-labs.com::cb18a1e1-6262-404f-8ec0-9f0f27e42127" providerId="AD" clId="Web-{9897BCB9-6028-791A-C6A1-70FD0DE53D6B}" dt="2022-07-28T10:27:13.511" v="235"/>
          <ac:spMkLst>
            <pc:docMk/>
            <pc:sldMk cId="4077441063" sldId="967"/>
            <ac:spMk id="26" creationId="{E08BD7C1-30D2-9470-2CFF-2A8429C3097C}"/>
          </ac:spMkLst>
        </pc:spChg>
        <pc:spChg chg="del mod">
          <ac:chgData name="Wabnig, Joachim (Nokia - GB/Cambridge)" userId="S::joachim.wabnig@nokia-bell-labs.com::cb18a1e1-6262-404f-8ec0-9f0f27e42127" providerId="AD" clId="Web-{9897BCB9-6028-791A-C6A1-70FD0DE53D6B}" dt="2022-07-28T10:19:25.992" v="132"/>
          <ac:spMkLst>
            <pc:docMk/>
            <pc:sldMk cId="4077441063" sldId="967"/>
            <ac:spMk id="27" creationId="{00000000-0000-0000-0000-000000000000}"/>
          </ac:spMkLst>
        </pc:spChg>
        <pc:spChg chg="add mod">
          <ac:chgData name="Wabnig, Joachim (Nokia - GB/Cambridge)" userId="S::joachim.wabnig@nokia-bell-labs.com::cb18a1e1-6262-404f-8ec0-9f0f27e42127" providerId="AD" clId="Web-{9897BCB9-6028-791A-C6A1-70FD0DE53D6B}" dt="2022-07-28T10:29:15.344" v="256" actId="1076"/>
          <ac:spMkLst>
            <pc:docMk/>
            <pc:sldMk cId="4077441063" sldId="967"/>
            <ac:spMk id="29" creationId="{C09E14DA-10EA-5171-4F5D-A770DDB74123}"/>
          </ac:spMkLst>
        </pc:spChg>
        <pc:spChg chg="add mod">
          <ac:chgData name="Wabnig, Joachim (Nokia - GB/Cambridge)" userId="S::joachim.wabnig@nokia-bell-labs.com::cb18a1e1-6262-404f-8ec0-9f0f27e42127" providerId="AD" clId="Web-{9897BCB9-6028-791A-C6A1-70FD0DE53D6B}" dt="2022-07-28T10:29:11.532" v="255" actId="1076"/>
          <ac:spMkLst>
            <pc:docMk/>
            <pc:sldMk cId="4077441063" sldId="967"/>
            <ac:spMk id="30" creationId="{17A5B007-A71E-0DDD-C85E-F49E3560F4D3}"/>
          </ac:spMkLst>
        </pc:spChg>
        <pc:grpChg chg="del mod">
          <ac:chgData name="Wabnig, Joachim (Nokia - GB/Cambridge)" userId="S::joachim.wabnig@nokia-bell-labs.com::cb18a1e1-6262-404f-8ec0-9f0f27e42127" providerId="AD" clId="Web-{9897BCB9-6028-791A-C6A1-70FD0DE53D6B}" dt="2022-07-28T10:25:55.961" v="218"/>
          <ac:grpSpMkLst>
            <pc:docMk/>
            <pc:sldMk cId="4077441063" sldId="967"/>
            <ac:grpSpMk id="7" creationId="{00000000-0000-0000-0000-000000000000}"/>
          </ac:grpSpMkLst>
        </pc:grpChg>
        <pc:grpChg chg="del mod">
          <ac:chgData name="Wabnig, Joachim (Nokia - GB/Cambridge)" userId="S::joachim.wabnig@nokia-bell-labs.com::cb18a1e1-6262-404f-8ec0-9f0f27e42127" providerId="AD" clId="Web-{9897BCB9-6028-791A-C6A1-70FD0DE53D6B}" dt="2022-07-28T10:25:57.836" v="219"/>
          <ac:grpSpMkLst>
            <pc:docMk/>
            <pc:sldMk cId="4077441063" sldId="967"/>
            <ac:grpSpMk id="12" creationId="{00000000-0000-0000-0000-000000000000}"/>
          </ac:grpSpMkLst>
        </pc:grpChg>
        <pc:grpChg chg="del mod">
          <ac:chgData name="Wabnig, Joachim (Nokia - GB/Cambridge)" userId="S::joachim.wabnig@nokia-bell-labs.com::cb18a1e1-6262-404f-8ec0-9f0f27e42127" providerId="AD" clId="Web-{9897BCB9-6028-791A-C6A1-70FD0DE53D6B}" dt="2022-07-28T10:26:31.947" v="226"/>
          <ac:grpSpMkLst>
            <pc:docMk/>
            <pc:sldMk cId="4077441063" sldId="967"/>
            <ac:grpSpMk id="17" creationId="{00000000-0000-0000-0000-000000000000}"/>
          </ac:grpSpMkLst>
        </pc:grpChg>
        <pc:grpChg chg="del mod">
          <ac:chgData name="Wabnig, Joachim (Nokia - GB/Cambridge)" userId="S::joachim.wabnig@nokia-bell-labs.com::cb18a1e1-6262-404f-8ec0-9f0f27e42127" providerId="AD" clId="Web-{9897BCB9-6028-791A-C6A1-70FD0DE53D6B}" dt="2022-07-28T10:26:37.056" v="228"/>
          <ac:grpSpMkLst>
            <pc:docMk/>
            <pc:sldMk cId="4077441063" sldId="967"/>
            <ac:grpSpMk id="21" creationId="{00000000-0000-0000-0000-000000000000}"/>
          </ac:grpSpMkLst>
        </pc:grpChg>
        <pc:picChg chg="add del mod">
          <ac:chgData name="Wabnig, Joachim (Nokia - GB/Cambridge)" userId="S::joachim.wabnig@nokia-bell-labs.com::cb18a1e1-6262-404f-8ec0-9f0f27e42127" providerId="AD" clId="Web-{9897BCB9-6028-791A-C6A1-70FD0DE53D6B}" dt="2022-07-28T10:14:44.871" v="49"/>
          <ac:picMkLst>
            <pc:docMk/>
            <pc:sldMk cId="4077441063" sldId="967"/>
            <ac:picMk id="15" creationId="{4096D02F-F639-5204-E94F-696FA57A950F}"/>
          </ac:picMkLst>
        </pc:picChg>
        <pc:picChg chg="add mod">
          <ac:chgData name="Wabnig, Joachim (Nokia - GB/Cambridge)" userId="S::joachim.wabnig@nokia-bell-labs.com::cb18a1e1-6262-404f-8ec0-9f0f27e42127" providerId="AD" clId="Web-{9897BCB9-6028-791A-C6A1-70FD0DE53D6B}" dt="2022-07-28T10:29:03.234" v="252" actId="1076"/>
          <ac:picMkLst>
            <pc:docMk/>
            <pc:sldMk cId="4077441063" sldId="967"/>
            <ac:picMk id="25" creationId="{93192DD4-360C-5464-81F5-7FC44F02134D}"/>
          </ac:picMkLst>
        </pc:picChg>
        <pc:picChg chg="add del mod">
          <ac:chgData name="Wabnig, Joachim (Nokia - GB/Cambridge)" userId="S::joachim.wabnig@nokia-bell-labs.com::cb18a1e1-6262-404f-8ec0-9f0f27e42127" providerId="AD" clId="Web-{9897BCB9-6028-791A-C6A1-70FD0DE53D6B}" dt="2022-07-28T10:26:37.931" v="229"/>
          <ac:picMkLst>
            <pc:docMk/>
            <pc:sldMk cId="4077441063" sldId="967"/>
            <ac:picMk id="1026" creationId="{00000000-0000-0000-0000-000000000000}"/>
          </ac:picMkLst>
        </pc:picChg>
        <pc:cxnChg chg="del mod topLvl">
          <ac:chgData name="Wabnig, Joachim (Nokia - GB/Cambridge)" userId="S::joachim.wabnig@nokia-bell-labs.com::cb18a1e1-6262-404f-8ec0-9f0f27e42127" providerId="AD" clId="Web-{9897BCB9-6028-791A-C6A1-70FD0DE53D6B}" dt="2022-07-28T10:26:00.727" v="221"/>
          <ac:cxnSpMkLst>
            <pc:docMk/>
            <pc:sldMk cId="4077441063" sldId="967"/>
            <ac:cxnSpMk id="10" creationId="{00000000-0000-0000-0000-000000000000}"/>
          </ac:cxnSpMkLst>
        </pc:cxnChg>
        <pc:cxnChg chg="del topLvl">
          <ac:chgData name="Wabnig, Joachim (Nokia - GB/Cambridge)" userId="S::joachim.wabnig@nokia-bell-labs.com::cb18a1e1-6262-404f-8ec0-9f0f27e42127" providerId="AD" clId="Web-{9897BCB9-6028-791A-C6A1-70FD0DE53D6B}" dt="2022-07-28T10:25:59.711" v="220"/>
          <ac:cxnSpMkLst>
            <pc:docMk/>
            <pc:sldMk cId="4077441063" sldId="967"/>
            <ac:cxnSpMk id="14" creationId="{00000000-0000-0000-0000-000000000000}"/>
          </ac:cxnSpMkLst>
        </pc:cxnChg>
        <pc:cxnChg chg="topLvl">
          <ac:chgData name="Wabnig, Joachim (Nokia - GB/Cambridge)" userId="S::joachim.wabnig@nokia-bell-labs.com::cb18a1e1-6262-404f-8ec0-9f0f27e42127" providerId="AD" clId="Web-{9897BCB9-6028-791A-C6A1-70FD0DE53D6B}" dt="2022-07-28T10:26:37.056" v="228"/>
          <ac:cxnSpMkLst>
            <pc:docMk/>
            <pc:sldMk cId="4077441063" sldId="967"/>
            <ac:cxnSpMk id="23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3B6F6-59BE-B04F-8F75-D4D9D949715C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35985-8CB4-954D-8961-41BF2DAFB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54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hyperlink" Target="https://caslab.io/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caslab.io/" TargetMode="External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caslab.io/" TargetMode="External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caslab.io/" TargetMode="External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caslab.io/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hyperlink" Target="https://caslab.io/" TargetMode="External"/><Relationship Id="rId5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caslab.io/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caslab.io/" TargetMode="External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caslab.io/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Relationship Id="rId3" Type="http://schemas.openxmlformats.org/officeDocument/2006/relationships/hyperlink" Target="https://caslab.io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Generic CASLAB w/o Q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2986082"/>
            <a:ext cx="10866474" cy="612648"/>
          </a:xfrm>
          <a:prstGeom prst="rect">
            <a:avLst/>
          </a:prstGeom>
          <a:solidFill>
            <a:srgbClr val="154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984876"/>
            <a:ext cx="9656064" cy="615059"/>
          </a:xfrm>
        </p:spPr>
        <p:txBody>
          <a:bodyPr>
            <a:normAutofit/>
          </a:bodyPr>
          <a:lstStyle>
            <a:lvl1pPr algn="ctr">
              <a:defRPr sz="2800" b="1" baseline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dirty="0" smtClean="0"/>
              <a:t>GENERIC CASLAB Title Style w/o QR Code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rot="1092354">
            <a:off x="9688747" y="3040493"/>
            <a:ext cx="1596436" cy="1174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 rot="1048185">
            <a:off x="9800837" y="3050252"/>
            <a:ext cx="1425034" cy="967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55818" y="2505546"/>
            <a:ext cx="2067486" cy="2057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101" y="6176963"/>
            <a:ext cx="603971" cy="601025"/>
          </a:xfrm>
          <a:prstGeom prst="rect">
            <a:avLst/>
          </a:prstGeom>
        </p:spPr>
      </p:pic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63745" y="6177591"/>
            <a:ext cx="1969934" cy="600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kern="1200">
                <a:solidFill>
                  <a:srgbClr val="00346B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154F90"/>
                </a:solidFill>
                <a:latin typeface="Roboto" charset="0"/>
                <a:ea typeface="Roboto" charset="0"/>
                <a:cs typeface="Roboto" charset="0"/>
              </a:rPr>
              <a:t>Computer Architecture</a:t>
            </a:r>
          </a:p>
          <a:p>
            <a:r>
              <a:rPr lang="en-US" sz="800" b="1" dirty="0" smtClean="0">
                <a:solidFill>
                  <a:srgbClr val="154F90"/>
                </a:solidFill>
                <a:latin typeface="Roboto" charset="0"/>
                <a:ea typeface="Roboto" charset="0"/>
                <a:cs typeface="Roboto" charset="0"/>
              </a:rPr>
              <a:t>and Security Lab (CASLAB)</a:t>
            </a:r>
          </a:p>
          <a:p>
            <a:pPr>
              <a:spcBef>
                <a:spcPts val="200"/>
              </a:spcBef>
            </a:pPr>
            <a:r>
              <a:rPr lang="en-US" sz="800" b="0" dirty="0" smtClean="0">
                <a:solidFill>
                  <a:srgbClr val="154F90"/>
                </a:solidFill>
                <a:latin typeface="Roboto" charset="0"/>
                <a:ea typeface="Roboto" charset="0"/>
                <a:cs typeface="Roboto" charset="0"/>
                <a:hlinkClick r:id="rId4"/>
              </a:rPr>
              <a:t>https://caslab.io</a:t>
            </a:r>
            <a:r>
              <a:rPr lang="en-US" sz="800" b="0" baseline="0" dirty="0" smtClean="0">
                <a:solidFill>
                  <a:srgbClr val="154F90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endParaRPr lang="en-US" sz="800" b="0" dirty="0">
              <a:solidFill>
                <a:srgbClr val="154F90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4583" y="6356350"/>
            <a:ext cx="2743200" cy="365125"/>
          </a:xfrm>
        </p:spPr>
        <p:txBody>
          <a:bodyPr/>
          <a:lstStyle>
            <a:lvl1pPr>
              <a:defRPr b="1">
                <a:solidFill>
                  <a:srgbClr val="154F90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fld id="{8897CD1E-CEB3-164D-B340-6CD046ED21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7275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965" y="310916"/>
            <a:ext cx="10348426" cy="615059"/>
          </a:xfrm>
        </p:spPr>
        <p:txBody>
          <a:bodyPr>
            <a:normAutofit/>
          </a:bodyPr>
          <a:lstStyle>
            <a:lvl1pPr>
              <a:defRPr sz="2800" b="1" baseline="0">
                <a:solidFill>
                  <a:srgbClr val="19518E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Outline title style with QR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964" y="1308746"/>
            <a:ext cx="11458937" cy="4868217"/>
          </a:xfrm>
        </p:spPr>
        <p:txBody>
          <a:bodyPr/>
          <a:lstStyle>
            <a:lvl1pPr>
              <a:defRPr sz="2000">
                <a:latin typeface="Roboto" charset="0"/>
                <a:ea typeface="Roboto" charset="0"/>
                <a:cs typeface="Roboto" charset="0"/>
              </a:defRPr>
            </a:lvl1pPr>
            <a:lvl2pPr>
              <a:defRPr sz="1800">
                <a:latin typeface="Roboto" charset="0"/>
                <a:ea typeface="Roboto" charset="0"/>
                <a:cs typeface="Roboto" charset="0"/>
              </a:defRPr>
            </a:lvl2pPr>
            <a:lvl3pPr>
              <a:defRPr sz="1600">
                <a:latin typeface="Roboto" charset="0"/>
                <a:ea typeface="Roboto" charset="0"/>
                <a:cs typeface="Roboto" charset="0"/>
              </a:defRPr>
            </a:lvl3pPr>
            <a:lvl4pPr>
              <a:defRPr sz="1400">
                <a:latin typeface="Roboto" charset="0"/>
                <a:ea typeface="Roboto" charset="0"/>
                <a:cs typeface="Roboto" charset="0"/>
              </a:defRPr>
            </a:lvl4pPr>
            <a:lvl5pPr>
              <a:defRPr sz="1200">
                <a:latin typeface="Roboto" charset="0"/>
                <a:ea typeface="Roboto" charset="0"/>
                <a:cs typeface="Roboto" charset="0"/>
              </a:defRPr>
            </a:lvl5pPr>
          </a:lstStyle>
          <a:p>
            <a:pPr lvl="0"/>
            <a:r>
              <a:rPr lang="en-US" dirty="0"/>
              <a:t>Click to edit </a:t>
            </a:r>
            <a:r>
              <a:rPr lang="en-US" dirty="0" smtClean="0"/>
              <a:t>Outline text </a:t>
            </a:r>
            <a:r>
              <a:rPr lang="en-US" dirty="0"/>
              <a:t>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4584" y="6356350"/>
            <a:ext cx="2743200" cy="365125"/>
          </a:xfrm>
        </p:spPr>
        <p:txBody>
          <a:bodyPr/>
          <a:lstStyle>
            <a:lvl1pPr>
              <a:defRPr sz="1200" b="1">
                <a:solidFill>
                  <a:srgbClr val="154F90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fld id="{8897CD1E-CEB3-164D-B340-6CD046ED21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 rot="1144906">
            <a:off x="10569654" y="330936"/>
            <a:ext cx="1425034" cy="967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363745" y="6177591"/>
            <a:ext cx="1969934" cy="600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kern="1200">
                <a:solidFill>
                  <a:srgbClr val="00346B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>
                <a:solidFill>
                  <a:srgbClr val="154F90"/>
                </a:solidFill>
                <a:latin typeface="Roboto" charset="0"/>
                <a:ea typeface="Roboto" charset="0"/>
                <a:cs typeface="Roboto" charset="0"/>
              </a:rPr>
              <a:t>Computer Architecture</a:t>
            </a:r>
          </a:p>
          <a:p>
            <a:r>
              <a:rPr lang="en-US" sz="800" b="1" dirty="0">
                <a:solidFill>
                  <a:srgbClr val="154F90"/>
                </a:solidFill>
                <a:latin typeface="Roboto" charset="0"/>
                <a:ea typeface="Roboto" charset="0"/>
                <a:cs typeface="Roboto" charset="0"/>
              </a:rPr>
              <a:t>and Security </a:t>
            </a:r>
            <a:r>
              <a:rPr lang="en-US" sz="800" b="1" dirty="0" smtClean="0">
                <a:solidFill>
                  <a:srgbClr val="154F90"/>
                </a:solidFill>
                <a:latin typeface="Roboto" charset="0"/>
                <a:ea typeface="Roboto" charset="0"/>
                <a:cs typeface="Roboto" charset="0"/>
              </a:rPr>
              <a:t>Lab (CASLAB)</a:t>
            </a:r>
            <a:endParaRPr lang="en-US" sz="800" b="1" dirty="0">
              <a:solidFill>
                <a:srgbClr val="154F90"/>
              </a:solidFill>
              <a:latin typeface="Roboto" charset="0"/>
              <a:ea typeface="Roboto" charset="0"/>
              <a:cs typeface="Roboto" charset="0"/>
            </a:endParaRPr>
          </a:p>
          <a:p>
            <a:pPr>
              <a:spcBef>
                <a:spcPts val="200"/>
              </a:spcBef>
            </a:pPr>
            <a:r>
              <a:rPr lang="en-US" sz="800" b="0" dirty="0" smtClean="0">
                <a:solidFill>
                  <a:srgbClr val="154F90"/>
                </a:solidFill>
                <a:latin typeface="Roboto" charset="0"/>
                <a:ea typeface="Roboto" charset="0"/>
                <a:cs typeface="Roboto" charset="0"/>
                <a:hlinkClick r:id="rId2"/>
              </a:rPr>
              <a:t>https://caslab.io</a:t>
            </a:r>
            <a:r>
              <a:rPr lang="en-US" sz="800" b="0" baseline="0" dirty="0" smtClean="0">
                <a:solidFill>
                  <a:srgbClr val="154F90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endParaRPr lang="en-US" sz="800" b="0" dirty="0">
              <a:solidFill>
                <a:srgbClr val="154F90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3" y="6174484"/>
            <a:ext cx="603504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65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Generic CASLAB with Q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4583" y="6356350"/>
            <a:ext cx="2743200" cy="365125"/>
          </a:xfrm>
        </p:spPr>
        <p:txBody>
          <a:bodyPr/>
          <a:lstStyle>
            <a:lvl1pPr>
              <a:defRPr b="1">
                <a:solidFill>
                  <a:srgbClr val="154F90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fld id="{8897CD1E-CEB3-164D-B340-6CD046ED21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2986082"/>
            <a:ext cx="10866474" cy="612648"/>
          </a:xfrm>
          <a:prstGeom prst="rect">
            <a:avLst/>
          </a:prstGeom>
          <a:solidFill>
            <a:srgbClr val="154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984876"/>
            <a:ext cx="9656064" cy="615059"/>
          </a:xfrm>
        </p:spPr>
        <p:txBody>
          <a:bodyPr>
            <a:normAutofit/>
          </a:bodyPr>
          <a:lstStyle>
            <a:lvl1pPr algn="ctr">
              <a:defRPr sz="2800" b="1" baseline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dirty="0" smtClean="0"/>
              <a:t>GENERIC CASLAB Title Style with QR Code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rot="1092354">
            <a:off x="9688747" y="3040493"/>
            <a:ext cx="1596436" cy="1174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 rot="1048185">
            <a:off x="9800837" y="3050252"/>
            <a:ext cx="1425034" cy="967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55818" y="2505546"/>
            <a:ext cx="2067486" cy="2057400"/>
          </a:xfrm>
          <a:prstGeom prst="rect">
            <a:avLst/>
          </a:prstGeom>
        </p:spPr>
      </p:pic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63745" y="6177591"/>
            <a:ext cx="1969934" cy="600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kern="1200">
                <a:solidFill>
                  <a:srgbClr val="00346B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154F90"/>
                </a:solidFill>
                <a:latin typeface="Roboto" charset="0"/>
                <a:ea typeface="Roboto" charset="0"/>
                <a:cs typeface="Roboto" charset="0"/>
              </a:rPr>
              <a:t>Computer Architecture</a:t>
            </a:r>
          </a:p>
          <a:p>
            <a:r>
              <a:rPr lang="en-US" sz="800" b="1" dirty="0" smtClean="0">
                <a:solidFill>
                  <a:srgbClr val="154F90"/>
                </a:solidFill>
                <a:latin typeface="Roboto" charset="0"/>
                <a:ea typeface="Roboto" charset="0"/>
                <a:cs typeface="Roboto" charset="0"/>
              </a:rPr>
              <a:t>and Security Lab (CASLAB)</a:t>
            </a:r>
          </a:p>
          <a:p>
            <a:pPr>
              <a:spcBef>
                <a:spcPts val="200"/>
              </a:spcBef>
            </a:pPr>
            <a:r>
              <a:rPr lang="en-US" sz="800" b="0" dirty="0" smtClean="0">
                <a:solidFill>
                  <a:srgbClr val="154F90"/>
                </a:solidFill>
                <a:latin typeface="Roboto" charset="0"/>
                <a:ea typeface="Roboto" charset="0"/>
                <a:cs typeface="Roboto" charset="0"/>
                <a:hlinkClick r:id="rId3"/>
              </a:rPr>
              <a:t>https://caslab.io</a:t>
            </a:r>
            <a:r>
              <a:rPr lang="en-US" sz="800" b="0" baseline="0" dirty="0" smtClean="0">
                <a:solidFill>
                  <a:srgbClr val="154F90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endParaRPr lang="en-US" sz="800" b="0" dirty="0">
              <a:solidFill>
                <a:srgbClr val="154F90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3" y="6174484"/>
            <a:ext cx="603504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75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QC Security w/o Q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4584" y="6356350"/>
            <a:ext cx="2743200" cy="365125"/>
          </a:xfrm>
        </p:spPr>
        <p:txBody>
          <a:bodyPr/>
          <a:lstStyle>
            <a:lvl1pPr>
              <a:defRPr b="1">
                <a:solidFill>
                  <a:srgbClr val="154F90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fld id="{8897CD1E-CEB3-164D-B340-6CD046ED21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987287"/>
            <a:ext cx="9656064" cy="612648"/>
          </a:xfrm>
          <a:prstGeom prst="rect">
            <a:avLst/>
          </a:prstGeom>
          <a:solidFill>
            <a:srgbClr val="154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984876"/>
            <a:ext cx="9656747" cy="615059"/>
          </a:xfrm>
        </p:spPr>
        <p:txBody>
          <a:bodyPr>
            <a:normAutofit/>
          </a:bodyPr>
          <a:lstStyle>
            <a:lvl1pPr algn="ctr">
              <a:defRPr sz="2800" b="1" baseline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dirty="0" smtClean="0"/>
              <a:t>QC SECURITY Title Style w/o QR Code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101" y="6176963"/>
            <a:ext cx="603971" cy="601025"/>
          </a:xfrm>
          <a:prstGeom prst="rect">
            <a:avLst/>
          </a:prstGeom>
        </p:spPr>
      </p:pic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63745" y="6177591"/>
            <a:ext cx="1969934" cy="600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kern="1200">
                <a:solidFill>
                  <a:srgbClr val="00346B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154F90"/>
                </a:solidFill>
                <a:latin typeface="Roboto" charset="0"/>
                <a:ea typeface="Roboto" charset="0"/>
                <a:cs typeface="Roboto" charset="0"/>
              </a:rPr>
              <a:t>Computer Architecture</a:t>
            </a:r>
          </a:p>
          <a:p>
            <a:r>
              <a:rPr lang="en-US" sz="800" b="1" dirty="0" smtClean="0">
                <a:solidFill>
                  <a:srgbClr val="154F90"/>
                </a:solidFill>
                <a:latin typeface="Roboto" charset="0"/>
                <a:ea typeface="Roboto" charset="0"/>
                <a:cs typeface="Roboto" charset="0"/>
              </a:rPr>
              <a:t>and Security Lab (CASLAB)</a:t>
            </a:r>
          </a:p>
          <a:p>
            <a:pPr>
              <a:spcBef>
                <a:spcPts val="200"/>
              </a:spcBef>
            </a:pPr>
            <a:r>
              <a:rPr lang="en-US" sz="800" b="0" dirty="0" smtClean="0">
                <a:solidFill>
                  <a:srgbClr val="154F90"/>
                </a:solidFill>
                <a:latin typeface="Roboto" charset="0"/>
                <a:ea typeface="Roboto" charset="0"/>
                <a:cs typeface="Roboto" charset="0"/>
                <a:hlinkClick r:id="rId3"/>
              </a:rPr>
              <a:t>https://caslab.io</a:t>
            </a:r>
            <a:r>
              <a:rPr lang="en-US" sz="800" b="0" baseline="0" dirty="0" smtClean="0">
                <a:solidFill>
                  <a:srgbClr val="154F90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endParaRPr lang="en-US" sz="800" b="0" dirty="0">
              <a:solidFill>
                <a:srgbClr val="154F90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939" y="2420397"/>
            <a:ext cx="2117390" cy="205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67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QC Security with Q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4584" y="6356350"/>
            <a:ext cx="2743200" cy="365125"/>
          </a:xfrm>
        </p:spPr>
        <p:txBody>
          <a:bodyPr/>
          <a:lstStyle>
            <a:lvl1pPr>
              <a:defRPr b="1">
                <a:solidFill>
                  <a:srgbClr val="154F90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fld id="{8897CD1E-CEB3-164D-B340-6CD046ED21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987287"/>
            <a:ext cx="9656064" cy="612648"/>
          </a:xfrm>
          <a:prstGeom prst="rect">
            <a:avLst/>
          </a:prstGeom>
          <a:solidFill>
            <a:srgbClr val="154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984876"/>
            <a:ext cx="9656747" cy="615059"/>
          </a:xfrm>
        </p:spPr>
        <p:txBody>
          <a:bodyPr>
            <a:normAutofit/>
          </a:bodyPr>
          <a:lstStyle>
            <a:lvl1pPr algn="ctr">
              <a:defRPr sz="2800" b="1" baseline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dirty="0" smtClean="0"/>
              <a:t>QC SECURITY Title Style with QR Code</a:t>
            </a:r>
            <a:endParaRPr lang="en-US" dirty="0"/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63745" y="6177591"/>
            <a:ext cx="1969934" cy="600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kern="1200">
                <a:solidFill>
                  <a:srgbClr val="00346B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154F90"/>
                </a:solidFill>
                <a:latin typeface="Roboto" charset="0"/>
                <a:ea typeface="Roboto" charset="0"/>
                <a:cs typeface="Roboto" charset="0"/>
              </a:rPr>
              <a:t>Computer Architecture</a:t>
            </a:r>
          </a:p>
          <a:p>
            <a:r>
              <a:rPr lang="en-US" sz="800" b="1" dirty="0" smtClean="0">
                <a:solidFill>
                  <a:srgbClr val="154F90"/>
                </a:solidFill>
                <a:latin typeface="Roboto" charset="0"/>
                <a:ea typeface="Roboto" charset="0"/>
                <a:cs typeface="Roboto" charset="0"/>
              </a:rPr>
              <a:t>and Security Lab (CASLAB)</a:t>
            </a:r>
          </a:p>
          <a:p>
            <a:pPr>
              <a:spcBef>
                <a:spcPts val="200"/>
              </a:spcBef>
            </a:pPr>
            <a:r>
              <a:rPr lang="en-US" sz="800" b="0" dirty="0" smtClean="0">
                <a:solidFill>
                  <a:srgbClr val="154F90"/>
                </a:solidFill>
                <a:latin typeface="Roboto" charset="0"/>
                <a:ea typeface="Roboto" charset="0"/>
                <a:cs typeface="Roboto" charset="0"/>
                <a:hlinkClick r:id="rId2"/>
              </a:rPr>
              <a:t>https://caslab.io</a:t>
            </a:r>
            <a:r>
              <a:rPr lang="en-US" sz="800" b="0" baseline="0" dirty="0" smtClean="0">
                <a:solidFill>
                  <a:srgbClr val="154F90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endParaRPr lang="en-US" sz="800" b="0" dirty="0">
              <a:solidFill>
                <a:srgbClr val="154F90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939" y="2420397"/>
            <a:ext cx="2117390" cy="20538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3" y="6174484"/>
            <a:ext cx="603504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891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loud FPGA w/o Q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87287"/>
            <a:ext cx="9990034" cy="612648"/>
          </a:xfrm>
          <a:prstGeom prst="rect">
            <a:avLst/>
          </a:prstGeom>
          <a:solidFill>
            <a:srgbClr val="154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869" y="2434814"/>
            <a:ext cx="2528131" cy="202503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4584" y="6356350"/>
            <a:ext cx="2743200" cy="365125"/>
          </a:xfrm>
        </p:spPr>
        <p:txBody>
          <a:bodyPr/>
          <a:lstStyle>
            <a:lvl1pPr>
              <a:defRPr b="1">
                <a:solidFill>
                  <a:srgbClr val="154F90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fld id="{8897CD1E-CEB3-164D-B340-6CD046ED21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984876"/>
            <a:ext cx="9656747" cy="615059"/>
          </a:xfrm>
        </p:spPr>
        <p:txBody>
          <a:bodyPr>
            <a:normAutofit/>
          </a:bodyPr>
          <a:lstStyle>
            <a:lvl1pPr algn="ctr">
              <a:defRPr sz="2800" b="1" baseline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dirty="0" smtClean="0"/>
              <a:t>CLOUD FPGA Title Style w/o QR Code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101" y="6176963"/>
            <a:ext cx="603971" cy="601025"/>
          </a:xfrm>
          <a:prstGeom prst="rect">
            <a:avLst/>
          </a:prstGeom>
        </p:spPr>
      </p:pic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63745" y="6177591"/>
            <a:ext cx="1969934" cy="600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kern="1200">
                <a:solidFill>
                  <a:srgbClr val="00346B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154F90"/>
                </a:solidFill>
                <a:latin typeface="Roboto" charset="0"/>
                <a:ea typeface="Roboto" charset="0"/>
                <a:cs typeface="Roboto" charset="0"/>
              </a:rPr>
              <a:t>Computer Architecture</a:t>
            </a:r>
          </a:p>
          <a:p>
            <a:r>
              <a:rPr lang="en-US" sz="800" b="1" dirty="0" smtClean="0">
                <a:solidFill>
                  <a:srgbClr val="154F90"/>
                </a:solidFill>
                <a:latin typeface="Roboto" charset="0"/>
                <a:ea typeface="Roboto" charset="0"/>
                <a:cs typeface="Roboto" charset="0"/>
              </a:rPr>
              <a:t>and Security Lab (CASLAB)</a:t>
            </a:r>
          </a:p>
          <a:p>
            <a:pPr>
              <a:spcBef>
                <a:spcPts val="200"/>
              </a:spcBef>
            </a:pPr>
            <a:r>
              <a:rPr lang="en-US" sz="800" b="0" dirty="0" smtClean="0">
                <a:solidFill>
                  <a:srgbClr val="154F90"/>
                </a:solidFill>
                <a:latin typeface="Roboto" charset="0"/>
                <a:ea typeface="Roboto" charset="0"/>
                <a:cs typeface="Roboto" charset="0"/>
                <a:hlinkClick r:id="rId4"/>
              </a:rPr>
              <a:t>https://caslab.io</a:t>
            </a:r>
            <a:r>
              <a:rPr lang="en-US" sz="800" b="0" baseline="0" dirty="0" smtClean="0">
                <a:solidFill>
                  <a:srgbClr val="154F90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endParaRPr lang="en-US" sz="800" b="0" dirty="0">
              <a:solidFill>
                <a:srgbClr val="154F90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939" y="2599317"/>
            <a:ext cx="2117390" cy="169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454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loud FPGA with Q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87287"/>
            <a:ext cx="9990034" cy="612648"/>
          </a:xfrm>
          <a:prstGeom prst="rect">
            <a:avLst/>
          </a:prstGeom>
          <a:solidFill>
            <a:srgbClr val="154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869" y="2434814"/>
            <a:ext cx="2528131" cy="202503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4584" y="6356350"/>
            <a:ext cx="2743200" cy="365125"/>
          </a:xfrm>
        </p:spPr>
        <p:txBody>
          <a:bodyPr/>
          <a:lstStyle>
            <a:lvl1pPr>
              <a:defRPr b="1">
                <a:solidFill>
                  <a:srgbClr val="154F90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fld id="{8897CD1E-CEB3-164D-B340-6CD046ED21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984876"/>
            <a:ext cx="9656747" cy="615059"/>
          </a:xfrm>
        </p:spPr>
        <p:txBody>
          <a:bodyPr>
            <a:normAutofit/>
          </a:bodyPr>
          <a:lstStyle>
            <a:lvl1pPr algn="ctr">
              <a:defRPr sz="2800" b="1" baseline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dirty="0" smtClean="0"/>
              <a:t>CLOUD FPGA Title Style with QR Code</a:t>
            </a:r>
            <a:endParaRPr lang="en-US" dirty="0"/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63745" y="6177591"/>
            <a:ext cx="1969934" cy="600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kern="1200">
                <a:solidFill>
                  <a:srgbClr val="00346B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154F90"/>
                </a:solidFill>
                <a:latin typeface="Roboto" charset="0"/>
                <a:ea typeface="Roboto" charset="0"/>
                <a:cs typeface="Roboto" charset="0"/>
              </a:rPr>
              <a:t>Computer Architecture</a:t>
            </a:r>
          </a:p>
          <a:p>
            <a:r>
              <a:rPr lang="en-US" sz="800" b="1" dirty="0" smtClean="0">
                <a:solidFill>
                  <a:srgbClr val="154F90"/>
                </a:solidFill>
                <a:latin typeface="Roboto" charset="0"/>
                <a:ea typeface="Roboto" charset="0"/>
                <a:cs typeface="Roboto" charset="0"/>
              </a:rPr>
              <a:t>and Security Lab (CASLAB)</a:t>
            </a:r>
          </a:p>
          <a:p>
            <a:pPr>
              <a:spcBef>
                <a:spcPts val="200"/>
              </a:spcBef>
            </a:pPr>
            <a:r>
              <a:rPr lang="en-US" sz="800" b="0" dirty="0" smtClean="0">
                <a:solidFill>
                  <a:srgbClr val="154F90"/>
                </a:solidFill>
                <a:latin typeface="Roboto" charset="0"/>
                <a:ea typeface="Roboto" charset="0"/>
                <a:cs typeface="Roboto" charset="0"/>
                <a:hlinkClick r:id="rId3"/>
              </a:rPr>
              <a:t>https://caslab.io</a:t>
            </a:r>
            <a:r>
              <a:rPr lang="en-US" sz="800" b="0" baseline="0" dirty="0" smtClean="0">
                <a:solidFill>
                  <a:srgbClr val="154F90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endParaRPr lang="en-US" sz="800" b="0" dirty="0">
              <a:solidFill>
                <a:srgbClr val="154F90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939" y="2599317"/>
            <a:ext cx="2117390" cy="16960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3" y="6174484"/>
            <a:ext cx="603504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944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QC w/o Q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4584" y="6356350"/>
            <a:ext cx="2743200" cy="365125"/>
          </a:xfrm>
        </p:spPr>
        <p:txBody>
          <a:bodyPr/>
          <a:lstStyle>
            <a:lvl1pPr>
              <a:defRPr b="1">
                <a:solidFill>
                  <a:srgbClr val="154F90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fld id="{8897CD1E-CEB3-164D-B340-6CD046ED21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987287"/>
            <a:ext cx="9656747" cy="612648"/>
          </a:xfrm>
          <a:prstGeom prst="rect">
            <a:avLst/>
          </a:prstGeom>
          <a:solidFill>
            <a:srgbClr val="154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984876"/>
            <a:ext cx="9656747" cy="615059"/>
          </a:xfrm>
        </p:spPr>
        <p:txBody>
          <a:bodyPr>
            <a:normAutofit/>
          </a:bodyPr>
          <a:lstStyle>
            <a:lvl1pPr algn="ctr">
              <a:defRPr sz="2800" b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dirty="0" smtClean="0"/>
              <a:t>PQC Title Style w/o QR Code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101" y="6176963"/>
            <a:ext cx="603971" cy="601025"/>
          </a:xfrm>
          <a:prstGeom prst="rect">
            <a:avLst/>
          </a:prstGeom>
        </p:spPr>
      </p:pic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63745" y="6177591"/>
            <a:ext cx="1969934" cy="600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kern="1200">
                <a:solidFill>
                  <a:srgbClr val="00346B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154F90"/>
                </a:solidFill>
                <a:latin typeface="Roboto" charset="0"/>
                <a:ea typeface="Roboto" charset="0"/>
                <a:cs typeface="Roboto" charset="0"/>
              </a:rPr>
              <a:t>Computer Architecture</a:t>
            </a:r>
          </a:p>
          <a:p>
            <a:r>
              <a:rPr lang="en-US" sz="800" b="1" dirty="0" smtClean="0">
                <a:solidFill>
                  <a:srgbClr val="154F90"/>
                </a:solidFill>
                <a:latin typeface="Roboto" charset="0"/>
                <a:ea typeface="Roboto" charset="0"/>
                <a:cs typeface="Roboto" charset="0"/>
              </a:rPr>
              <a:t>and Security Lab (CASLAB)</a:t>
            </a:r>
          </a:p>
          <a:p>
            <a:pPr>
              <a:spcBef>
                <a:spcPts val="200"/>
              </a:spcBef>
            </a:pPr>
            <a:r>
              <a:rPr lang="en-US" sz="800" b="0" dirty="0" smtClean="0">
                <a:solidFill>
                  <a:srgbClr val="154F90"/>
                </a:solidFill>
                <a:latin typeface="Roboto" charset="0"/>
                <a:ea typeface="Roboto" charset="0"/>
                <a:cs typeface="Roboto" charset="0"/>
                <a:hlinkClick r:id="rId3"/>
              </a:rPr>
              <a:t>https://caslab.io</a:t>
            </a:r>
            <a:r>
              <a:rPr lang="en-US" sz="800" b="0" baseline="0" dirty="0" smtClean="0">
                <a:solidFill>
                  <a:srgbClr val="154F90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endParaRPr lang="en-US" sz="800" b="0" dirty="0">
              <a:solidFill>
                <a:srgbClr val="154F90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939" y="2420397"/>
            <a:ext cx="2117390" cy="205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384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QC with Q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4584" y="6356350"/>
            <a:ext cx="2743200" cy="365125"/>
          </a:xfrm>
        </p:spPr>
        <p:txBody>
          <a:bodyPr/>
          <a:lstStyle>
            <a:lvl1pPr>
              <a:defRPr b="1">
                <a:solidFill>
                  <a:srgbClr val="154F90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fld id="{8897CD1E-CEB3-164D-B340-6CD046ED21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987287"/>
            <a:ext cx="9656747" cy="612648"/>
          </a:xfrm>
          <a:prstGeom prst="rect">
            <a:avLst/>
          </a:prstGeom>
          <a:solidFill>
            <a:srgbClr val="154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984876"/>
            <a:ext cx="9656747" cy="615059"/>
          </a:xfrm>
        </p:spPr>
        <p:txBody>
          <a:bodyPr>
            <a:normAutofit/>
          </a:bodyPr>
          <a:lstStyle>
            <a:lvl1pPr algn="ctr">
              <a:defRPr sz="2800" b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dirty="0" smtClean="0"/>
              <a:t>PQC Title Style with QR Code</a:t>
            </a:r>
            <a:endParaRPr lang="en-US" dirty="0"/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63745" y="6177591"/>
            <a:ext cx="1969934" cy="600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kern="1200">
                <a:solidFill>
                  <a:srgbClr val="00346B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154F90"/>
                </a:solidFill>
                <a:latin typeface="Roboto" charset="0"/>
                <a:ea typeface="Roboto" charset="0"/>
                <a:cs typeface="Roboto" charset="0"/>
              </a:rPr>
              <a:t>Computer Architecture</a:t>
            </a:r>
          </a:p>
          <a:p>
            <a:r>
              <a:rPr lang="en-US" sz="800" b="1" dirty="0" smtClean="0">
                <a:solidFill>
                  <a:srgbClr val="154F90"/>
                </a:solidFill>
                <a:latin typeface="Roboto" charset="0"/>
                <a:ea typeface="Roboto" charset="0"/>
                <a:cs typeface="Roboto" charset="0"/>
              </a:rPr>
              <a:t>and Security Lab (CASLAB)</a:t>
            </a:r>
          </a:p>
          <a:p>
            <a:pPr>
              <a:spcBef>
                <a:spcPts val="200"/>
              </a:spcBef>
            </a:pPr>
            <a:r>
              <a:rPr lang="en-US" sz="800" b="0" dirty="0" smtClean="0">
                <a:solidFill>
                  <a:srgbClr val="154F90"/>
                </a:solidFill>
                <a:latin typeface="Roboto" charset="0"/>
                <a:ea typeface="Roboto" charset="0"/>
                <a:cs typeface="Roboto" charset="0"/>
                <a:hlinkClick r:id="rId2"/>
              </a:rPr>
              <a:t>https://caslab.io</a:t>
            </a:r>
            <a:r>
              <a:rPr lang="en-US" sz="800" b="0" baseline="0" dirty="0" smtClean="0">
                <a:solidFill>
                  <a:srgbClr val="154F90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endParaRPr lang="en-US" sz="800" b="0" dirty="0">
              <a:solidFill>
                <a:srgbClr val="154F90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939" y="2420397"/>
            <a:ext cx="2117390" cy="20538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3" y="6174484"/>
            <a:ext cx="603504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003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965" y="310916"/>
            <a:ext cx="10348426" cy="615059"/>
          </a:xfrm>
        </p:spPr>
        <p:txBody>
          <a:bodyPr>
            <a:normAutofit/>
          </a:bodyPr>
          <a:lstStyle>
            <a:lvl1pPr>
              <a:defRPr sz="2800" b="1" baseline="0">
                <a:solidFill>
                  <a:srgbClr val="19518E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Outline title style w/o QR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964" y="1308746"/>
            <a:ext cx="11458937" cy="4868217"/>
          </a:xfrm>
        </p:spPr>
        <p:txBody>
          <a:bodyPr/>
          <a:lstStyle>
            <a:lvl1pPr>
              <a:defRPr sz="2000">
                <a:latin typeface="Roboto" charset="0"/>
                <a:ea typeface="Roboto" charset="0"/>
                <a:cs typeface="Roboto" charset="0"/>
              </a:defRPr>
            </a:lvl1pPr>
            <a:lvl2pPr>
              <a:defRPr sz="1800">
                <a:latin typeface="Roboto" charset="0"/>
                <a:ea typeface="Roboto" charset="0"/>
                <a:cs typeface="Roboto" charset="0"/>
              </a:defRPr>
            </a:lvl2pPr>
            <a:lvl3pPr>
              <a:defRPr sz="1600">
                <a:latin typeface="Roboto" charset="0"/>
                <a:ea typeface="Roboto" charset="0"/>
                <a:cs typeface="Roboto" charset="0"/>
              </a:defRPr>
            </a:lvl3pPr>
            <a:lvl4pPr>
              <a:defRPr sz="1400">
                <a:latin typeface="Roboto" charset="0"/>
                <a:ea typeface="Roboto" charset="0"/>
                <a:cs typeface="Roboto" charset="0"/>
              </a:defRPr>
            </a:lvl4pPr>
            <a:lvl5pPr>
              <a:defRPr sz="1200">
                <a:latin typeface="Roboto" charset="0"/>
                <a:ea typeface="Roboto" charset="0"/>
                <a:cs typeface="Roboto" charset="0"/>
              </a:defRPr>
            </a:lvl5pPr>
          </a:lstStyle>
          <a:p>
            <a:pPr lvl="0"/>
            <a:r>
              <a:rPr lang="en-US" dirty="0"/>
              <a:t>Click to edit </a:t>
            </a:r>
            <a:r>
              <a:rPr lang="en-US" dirty="0" smtClean="0"/>
              <a:t>Outline text </a:t>
            </a:r>
            <a:r>
              <a:rPr lang="en-US" dirty="0"/>
              <a:t>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4584" y="6356350"/>
            <a:ext cx="2743200" cy="365125"/>
          </a:xfrm>
        </p:spPr>
        <p:txBody>
          <a:bodyPr/>
          <a:lstStyle>
            <a:lvl1pPr>
              <a:defRPr sz="1200" b="1">
                <a:solidFill>
                  <a:srgbClr val="154F90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fld id="{8897CD1E-CEB3-164D-B340-6CD046ED21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 rot="1144906">
            <a:off x="10569654" y="330936"/>
            <a:ext cx="1425034" cy="967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101" y="6176963"/>
            <a:ext cx="603971" cy="601025"/>
          </a:xfrm>
          <a:prstGeom prst="rect">
            <a:avLst/>
          </a:prstGeom>
        </p:spPr>
      </p:pic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363745" y="6177591"/>
            <a:ext cx="1969934" cy="600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kern="1200">
                <a:solidFill>
                  <a:srgbClr val="00346B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>
                <a:solidFill>
                  <a:srgbClr val="154F90"/>
                </a:solidFill>
                <a:latin typeface="Roboto" charset="0"/>
                <a:ea typeface="Roboto" charset="0"/>
                <a:cs typeface="Roboto" charset="0"/>
              </a:rPr>
              <a:t>Computer Architecture</a:t>
            </a:r>
          </a:p>
          <a:p>
            <a:r>
              <a:rPr lang="en-US" sz="800" b="1" dirty="0">
                <a:solidFill>
                  <a:srgbClr val="154F90"/>
                </a:solidFill>
                <a:latin typeface="Roboto" charset="0"/>
                <a:ea typeface="Roboto" charset="0"/>
                <a:cs typeface="Roboto" charset="0"/>
              </a:rPr>
              <a:t>and Security </a:t>
            </a:r>
            <a:r>
              <a:rPr lang="en-US" sz="800" b="1" dirty="0" smtClean="0">
                <a:solidFill>
                  <a:srgbClr val="154F90"/>
                </a:solidFill>
                <a:latin typeface="Roboto" charset="0"/>
                <a:ea typeface="Roboto" charset="0"/>
                <a:cs typeface="Roboto" charset="0"/>
              </a:rPr>
              <a:t>Lab (CASLAB)</a:t>
            </a:r>
            <a:endParaRPr lang="en-US" sz="800" b="1" dirty="0">
              <a:solidFill>
                <a:srgbClr val="154F90"/>
              </a:solidFill>
              <a:latin typeface="Roboto" charset="0"/>
              <a:ea typeface="Roboto" charset="0"/>
              <a:cs typeface="Roboto" charset="0"/>
            </a:endParaRPr>
          </a:p>
          <a:p>
            <a:pPr>
              <a:spcBef>
                <a:spcPts val="200"/>
              </a:spcBef>
            </a:pPr>
            <a:r>
              <a:rPr lang="en-US" sz="800" b="0" dirty="0" smtClean="0">
                <a:solidFill>
                  <a:srgbClr val="154F90"/>
                </a:solidFill>
                <a:latin typeface="Roboto" charset="0"/>
                <a:ea typeface="Roboto" charset="0"/>
                <a:cs typeface="Roboto" charset="0"/>
                <a:hlinkClick r:id="rId3"/>
              </a:rPr>
              <a:t>https://caslab.io</a:t>
            </a:r>
            <a:r>
              <a:rPr lang="en-US" sz="800" b="0" baseline="0" dirty="0" smtClean="0">
                <a:solidFill>
                  <a:srgbClr val="154F90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endParaRPr lang="en-US" sz="800" b="0" dirty="0">
              <a:solidFill>
                <a:srgbClr val="154F90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950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>Outline title </a:t>
            </a:r>
            <a:r>
              <a:rPr lang="en-US" dirty="0"/>
              <a:t>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</a:t>
            </a:r>
            <a:r>
              <a:rPr lang="en-US" dirty="0" smtClean="0"/>
              <a:t>Outline text </a:t>
            </a:r>
            <a:r>
              <a:rPr lang="en-US" dirty="0"/>
              <a:t>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fld id="{56C4EFE6-3655-824F-B66A-BD0EF53C6E08}" type="datetime1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fld id="{8897CD1E-CEB3-164D-B340-6CD046ED21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5" r:id="rId1"/>
    <p:sldLayoutId id="2147484190" r:id="rId2"/>
    <p:sldLayoutId id="2147484187" r:id="rId3"/>
    <p:sldLayoutId id="2147484191" r:id="rId4"/>
    <p:sldLayoutId id="2147484188" r:id="rId5"/>
    <p:sldLayoutId id="2147484192" r:id="rId6"/>
    <p:sldLayoutId id="2147484189" r:id="rId7"/>
    <p:sldLayoutId id="2147484193" r:id="rId8"/>
    <p:sldLayoutId id="2147484176" r:id="rId9"/>
    <p:sldLayoutId id="214748419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Roboto" charset="0"/>
          <a:ea typeface="Roboto" charset="0"/>
          <a:cs typeface="Robot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CASLAB Slides Template </a:t>
            </a:r>
            <a:r>
              <a:rPr lang="en-US" dirty="0" smtClean="0"/>
              <a:t>and Style </a:t>
            </a:r>
            <a:r>
              <a:rPr lang="en-US" dirty="0"/>
              <a:t>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4013" indent="-3429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You can use </a:t>
            </a:r>
            <a:r>
              <a:rPr lang="en-US" dirty="0" smtClean="0"/>
              <a:t>View </a:t>
            </a:r>
            <a:r>
              <a:rPr lang="en-US" dirty="0"/>
              <a:t>-&gt; Master Layout to view available layouts:</a:t>
            </a:r>
          </a:p>
          <a:p>
            <a:pPr marL="811213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Generic </a:t>
            </a:r>
            <a:r>
              <a:rPr lang="en-US" dirty="0" smtClean="0"/>
              <a:t>CASLAB</a:t>
            </a:r>
          </a:p>
          <a:p>
            <a:pPr marL="811213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QC Security</a:t>
            </a:r>
          </a:p>
          <a:p>
            <a:pPr marL="811213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Cloud </a:t>
            </a:r>
            <a:r>
              <a:rPr lang="en-US" dirty="0" smtClean="0"/>
              <a:t>FPGA</a:t>
            </a:r>
          </a:p>
          <a:p>
            <a:pPr marL="811213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PQC</a:t>
            </a:r>
          </a:p>
          <a:p>
            <a:pPr marL="811213" lvl="1" indent="-34290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354013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Make sure to use </a:t>
            </a:r>
            <a:r>
              <a:rPr lang="en-US" b="1" dirty="0" err="1" smtClean="0"/>
              <a:t>Roboto</a:t>
            </a:r>
            <a:r>
              <a:rPr lang="en-US" b="1" dirty="0" smtClean="0"/>
              <a:t> font</a:t>
            </a:r>
            <a:r>
              <a:rPr lang="en-US" dirty="0" smtClean="0"/>
              <a:t>, available for free from </a:t>
            </a:r>
            <a:r>
              <a:rPr lang="en-US" dirty="0" smtClean="0"/>
              <a:t>Google, for all slides</a:t>
            </a:r>
          </a:p>
          <a:p>
            <a:pPr marL="811213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Except Courier type font for code</a:t>
            </a:r>
            <a:endParaRPr lang="en-US" dirty="0" smtClean="0"/>
          </a:p>
          <a:p>
            <a:pPr marL="354013" indent="-342900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354013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Blue </a:t>
            </a:r>
            <a:r>
              <a:rPr lang="en-US" dirty="0" smtClean="0"/>
              <a:t>color </a:t>
            </a:r>
            <a:r>
              <a:rPr lang="en-US" dirty="0" smtClean="0"/>
              <a:t>used in slides is </a:t>
            </a:r>
            <a:r>
              <a:rPr lang="en-US" b="1" dirty="0" smtClean="0"/>
              <a:t>#</a:t>
            </a:r>
            <a:r>
              <a:rPr lang="en-US" b="1" dirty="0" smtClean="0"/>
              <a:t>154f90</a:t>
            </a:r>
          </a:p>
          <a:p>
            <a:pPr marL="354013" indent="-342900">
              <a:lnSpc>
                <a:spcPct val="100000"/>
              </a:lnSpc>
              <a:spcBef>
                <a:spcPts val="0"/>
              </a:spcBef>
            </a:pPr>
            <a:endParaRPr lang="en-US" b="1" dirty="0"/>
          </a:p>
          <a:p>
            <a:pPr marL="354013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You can use template with or without QR </a:t>
            </a:r>
            <a:r>
              <a:rPr lang="en-US" dirty="0" smtClean="0"/>
              <a:t>code</a:t>
            </a:r>
          </a:p>
          <a:p>
            <a:pPr marL="811213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Preferred method is to add your QR code on top of existing QR code</a:t>
            </a:r>
          </a:p>
          <a:p>
            <a:pPr marL="811213" lvl="1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No need to edit Slide Master this way, simply ”hide” generic QR code under your custom code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Known issues: </a:t>
            </a:r>
            <a:r>
              <a:rPr lang="en-US" dirty="0" smtClean="0"/>
              <a:t>PQC logo needs to be updated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CD1E-CEB3-164D-B340-6CD046ED210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08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CD1E-CEB3-164D-B340-6CD046ED210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Slide </a:t>
            </a:r>
            <a:r>
              <a:rPr lang="en-US" dirty="0"/>
              <a:t>w</a:t>
            </a:r>
            <a:r>
              <a:rPr lang="en-US" dirty="0" smtClean="0"/>
              <a:t>ith QR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Example of slide with QR code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You can over-lay your custom code on top of the existing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CD1E-CEB3-164D-B340-6CD046ED210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53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CD1E-CEB3-164D-B340-6CD046ED210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0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CD1E-CEB3-164D-B340-6CD046ED210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3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CD1E-CEB3-164D-B340-6CD046ED210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5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CD1E-CEB3-164D-B340-6CD046ED210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04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CD1E-CEB3-164D-B340-6CD046ED210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94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CD1E-CEB3-164D-B340-6CD046ED210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84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CD1E-CEB3-164D-B340-6CD046ED210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88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74578</TotalTime>
  <Words>141</Words>
  <Application>Microsoft Macintosh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Roboto</vt:lpstr>
      <vt:lpstr>Arial</vt:lpstr>
      <vt:lpstr>Office Theme</vt:lpstr>
      <vt:lpstr>CASLAB Slides Template and Style Guide</vt:lpstr>
      <vt:lpstr>Example of Slide with QR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1414</cp:revision>
  <cp:lastPrinted>2022-08-26T19:42:23Z</cp:lastPrinted>
  <dcterms:created xsi:type="dcterms:W3CDTF">2018-04-17T17:18:07Z</dcterms:created>
  <dcterms:modified xsi:type="dcterms:W3CDTF">2023-09-12T18:34:21Z</dcterms:modified>
</cp:coreProperties>
</file>