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5796-24C2-491D-B021-F06842C46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F752A-ABFC-4414-81BE-5225F6DB0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124B-4F22-4828-A707-BA99A5BA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82E5-911F-42EF-85E0-68FC372C326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73E6-9C29-4B79-9CD2-B1325D46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C4ED3-BAFD-4A71-9963-8120895B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75A-94C5-4F4D-A302-7690D8F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3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0EC0-8E8A-4ABE-8056-2519B19B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526D6-25B0-4BCC-992F-56CE3648E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B7CF-5EDD-4543-8E51-34EC836F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82E5-911F-42EF-85E0-68FC372C326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5ACF-589A-4B26-AC55-2D13BCC8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73F1E-288F-4BEC-AB83-4129EA34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75A-94C5-4F4D-A302-7690D8F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68B02-4A58-4900-841A-B0806195C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2DF2B-98F5-4DBB-9C77-C7421B604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28CF0-5DAB-4904-873E-46329F28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82E5-911F-42EF-85E0-68FC372C326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70FF-2242-456E-BB0A-DFA31EC0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5451-0A23-4CFC-B8FE-105E6279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75A-94C5-4F4D-A302-7690D8F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65FA-DC0C-40B2-B993-1D191C56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BB31-9576-45C4-84F9-DA004B6A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FF6A-0C62-4DF6-8C7E-62C8EE8A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82E5-911F-42EF-85E0-68FC372C326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9B8FA-CFA7-4AA3-BAF4-58DD29D8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E7746-1A89-4428-AEA2-E1054CA6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75A-94C5-4F4D-A302-7690D8F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190D-3373-42AD-A748-81B49AFD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5BB6-E9DA-404E-9192-F688658AD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3D3E-6EC2-4788-9162-050B4404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82E5-911F-42EF-85E0-68FC372C326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87C43-E0FA-433D-BE38-D1E985AE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340FA-9FD7-4A2D-8FAD-39ACC0F1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75A-94C5-4F4D-A302-7690D8F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80B1-71B5-4DC4-BDE6-AAA01103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F0BB-5F32-427D-927D-839DD5570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731ED-1CEC-41F5-BF4A-76C33EFB0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BDB57-D2A0-4210-9982-86A80FF1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82E5-911F-42EF-85E0-68FC372C326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BD98B-476E-4F8B-9A85-BC6F4A4E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5D3E8-8EC4-49B7-8B84-494CF2FF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75A-94C5-4F4D-A302-7690D8F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99CE-799A-44E5-B23D-22CA48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54D5-4561-4B69-BBFB-2F9B89F4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1D26E-DDB2-4904-A6EE-C842B0BCC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1C135-2FB8-40DD-BDBE-4217EDBE9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BA77E-F280-4F7B-8555-C0781822A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B4A3E-C756-41CD-9FAB-612A7D36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82E5-911F-42EF-85E0-68FC372C326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77D55-CC0F-4F6F-B636-7E3B4775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113A9-6895-4E65-9DAE-7F7873F3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75A-94C5-4F4D-A302-7690D8F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3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012C-83D7-40D0-8123-1A6B8215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8FC06-F2A4-49E8-BADF-3EB89DC4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82E5-911F-42EF-85E0-68FC372C326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0B9AB-B66A-45AE-9F6F-803971E5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C4DB3-77B1-4B52-AD69-2B4E6C2C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75A-94C5-4F4D-A302-7690D8F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34329-07BF-4B14-A569-3E804AF5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82E5-911F-42EF-85E0-68FC372C326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63263-1A54-411C-8555-BBA6AD56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5508-BDAC-413A-AE1B-F745E959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75A-94C5-4F4D-A302-7690D8F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1191-7692-4795-B122-B83A052A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A631-531C-46B2-AA5D-E28266C5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B7ED0-FFB0-4D19-87C4-2D0C9F778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35FF4-5558-433B-8EA7-50B4BE02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82E5-911F-42EF-85E0-68FC372C326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71011-AA5A-47E9-A5ED-0D44A520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515EB-5C19-410E-B1C8-BADF6BA2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75A-94C5-4F4D-A302-7690D8F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1E83-8EAE-459D-899B-4A1E72D1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03147-D775-47A2-B5CD-7244F7124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CFC4D-E09E-4B94-B91E-FFC9B4FA0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D1EEA-EDF5-4191-BE49-050264CD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82E5-911F-42EF-85E0-68FC372C326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405B7-3B7E-4245-B92A-A5E687A9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22FDB-E338-43E6-B7E9-D149F5B9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775A-94C5-4F4D-A302-7690D8F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2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BF677-9B47-4A36-B70D-120DAF8D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6BF6F-1156-4853-8D68-CC92A83CF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E3AA-B50D-4F4F-8242-F8068A95B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782E5-911F-42EF-85E0-68FC372C326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DB35B-C718-436C-B171-2FB2C800B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E2384-4342-4714-919C-3D17F5538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775A-94C5-4F4D-A302-7690D8F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8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ABED-DC84-435E-9F2B-9550C419D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9A49D-1094-490F-8195-DB8F01496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5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850F94-B922-4C9F-8FC2-CAB75FF0E460}"/>
              </a:ext>
            </a:extLst>
          </p:cNvPr>
          <p:cNvSpPr txBox="1"/>
          <p:nvPr/>
        </p:nvSpPr>
        <p:spPr>
          <a:xfrm>
            <a:off x="5715928" y="22490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0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D611688-492C-4A3D-96FB-C08C2AAB7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514350"/>
            <a:ext cx="27241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765C6EAA-DE99-47D4-BFF9-06EC5BD7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581025"/>
            <a:ext cx="27241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51BA13C-D25D-435B-94E8-2AE568BA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2" y="3552826"/>
            <a:ext cx="43910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F73CEC8F-002F-4ABF-9EC6-94FE53413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3619501"/>
            <a:ext cx="43910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57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4D50E5-DFFF-4A9C-8F3D-D2F8A4252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3428999"/>
            <a:ext cx="43053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704A425-9209-4D34-A12A-66F1B59F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3428999"/>
            <a:ext cx="43910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50F94-B922-4C9F-8FC2-CAB75FF0E460}"/>
              </a:ext>
            </a:extLst>
          </p:cNvPr>
          <p:cNvSpPr txBox="1"/>
          <p:nvPr/>
        </p:nvSpPr>
        <p:spPr>
          <a:xfrm>
            <a:off x="5715928" y="22490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20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D611688-492C-4A3D-96FB-C08C2AAB7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514350"/>
            <a:ext cx="27241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765C6EAA-DE99-47D4-BFF9-06EC5BD7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581025"/>
            <a:ext cx="27241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55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FD2604AC-D8DC-4FD5-999C-55298652D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3429000"/>
            <a:ext cx="43910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84C3C82-78D9-4882-8EC1-329C4441C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514350"/>
            <a:ext cx="27241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2331125A-4F0A-41FE-8BB9-924E4897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581025"/>
            <a:ext cx="27241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BFDBE1C-11D2-437D-84E9-CA90E2CEC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2" y="3429000"/>
            <a:ext cx="43910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60D567-5E91-4008-9FD1-CA5704026C29}"/>
              </a:ext>
            </a:extLst>
          </p:cNvPr>
          <p:cNvSpPr txBox="1"/>
          <p:nvPr/>
        </p:nvSpPr>
        <p:spPr>
          <a:xfrm>
            <a:off x="5715928" y="2249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100</a:t>
            </a:r>
          </a:p>
        </p:txBody>
      </p:sp>
    </p:spTree>
    <p:extLst>
      <p:ext uri="{BB962C8B-B14F-4D97-AF65-F5344CB8AC3E}">
        <p14:creationId xmlns:p14="http://schemas.microsoft.com/office/powerpoint/2010/main" val="60491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84C3C82-78D9-4882-8EC1-329C4441C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514350"/>
            <a:ext cx="27241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2331125A-4F0A-41FE-8BB9-924E4897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581025"/>
            <a:ext cx="27241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60D567-5E91-4008-9FD1-CA5704026C29}"/>
              </a:ext>
            </a:extLst>
          </p:cNvPr>
          <p:cNvSpPr txBox="1"/>
          <p:nvPr/>
        </p:nvSpPr>
        <p:spPr>
          <a:xfrm>
            <a:off x="5715928" y="2249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200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8324606D-F2EA-4B48-8CAD-51A3702A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3533775"/>
            <a:ext cx="43910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DD55118-70D3-4E19-8819-B9F365AC7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533775"/>
            <a:ext cx="43910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12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Sanjay</dc:creator>
  <cp:lastModifiedBy>Deshpande, Sanjay</cp:lastModifiedBy>
  <cp:revision>1</cp:revision>
  <dcterms:created xsi:type="dcterms:W3CDTF">2022-01-25T19:01:03Z</dcterms:created>
  <dcterms:modified xsi:type="dcterms:W3CDTF">2022-01-26T14:41:09Z</dcterms:modified>
</cp:coreProperties>
</file>