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1046" y="1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5794-0E1C-48B7-9A4C-BA75E51C6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55CF4-5CD5-4D9F-AD68-7DA120D1B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A72FA-D089-418C-BAD1-C1760B1B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DF-CF29-444E-BDDB-E1DFA05C03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FF4AA-292C-45F9-BE08-1153558A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55E39-6D59-40BC-84C1-043AECEE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CE4B-D0A8-4145-8141-EB79063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9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C20F-52C1-438E-83B0-F80E87B7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E0052-8CAA-4773-A76C-9DDF0B598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8DC69-B5FA-4C8A-B199-DFA99342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DF-CF29-444E-BDDB-E1DFA05C03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54C00-BCCD-4231-A0E5-4655AEE4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D923C-AED8-4485-BF45-D8F10E0B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CE4B-D0A8-4145-8141-EB79063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FFD08-ED5B-4D67-9D07-21B947101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1227B-D8FC-49B7-B43C-38C8AC110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CDC3A-D993-44BF-9EAB-DE39BCAD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DF-CF29-444E-BDDB-E1DFA05C03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FC6B-5991-43DB-82FF-3CDB0DA8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B147C-BEBE-44CA-A73F-98404051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CE4B-D0A8-4145-8141-EB79063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3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3929-5E49-4E34-9382-0438A4BD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4211F-9638-4633-8621-A9C527894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4BD4-AFA2-400E-A850-5634B1D1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DF-CF29-444E-BDDB-E1DFA05C03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E8F5A-FFCD-4E95-95BF-2FD14126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B501-F50A-4672-8219-BFE3295E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CE4B-D0A8-4145-8141-EB79063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0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29EC-387C-4A83-85DC-1C5D670B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91F9D-06E6-4D31-B558-6522D467A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31C29-A74E-4A16-B9C4-22236857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DF-CF29-444E-BDDB-E1DFA05C03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A3D9-DD45-463B-BB81-B9EEEED9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97A9A-C782-400C-AA4C-67C75BF0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CE4B-D0A8-4145-8141-EB79063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6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AE37-1297-4A30-817F-C85F3E44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EE68-F951-4B25-915D-6300F77D0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DD765-10E9-4DC8-B9DD-B59AF1026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E950D-7399-4C35-B78A-1D07CDB0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DF-CF29-444E-BDDB-E1DFA05C03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9C5C2-9CEF-4906-A0DF-98E7047D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655A0-80FA-46BA-AA8E-AFB2C09B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CE4B-D0A8-4145-8141-EB79063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9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0650-2B0E-492C-B6A6-8FD9B00B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93DB3-C300-448D-934F-24D323CDA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D3E1-1BB6-4EAF-BD9B-6C3D1DF7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7447D-19DC-40AD-BD9B-5691FE919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12630-F0E8-45C0-949B-4D1005EDC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50D5F-FC20-409B-87B7-F751791B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DF-CF29-444E-BDDB-E1DFA05C03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0B3DB-FFD3-4DB2-B6C9-EB687F2D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440A6-20E8-412D-9CA8-C5E7D9BB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CE4B-D0A8-4145-8141-EB79063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5ABE-407F-4DC2-84A5-1F576C02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68176-C474-4CE3-ABA3-1BC8B905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DF-CF29-444E-BDDB-E1DFA05C03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7030C-6EEC-4C81-BBB0-4CE838D3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14AC4-1225-464B-93C7-BA91E612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CE4B-D0A8-4145-8141-EB79063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5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378D1-A57D-4C5B-BBCC-432D967F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DF-CF29-444E-BDDB-E1DFA05C03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FB04D-C789-4FC7-89FA-895FCB0D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DFFAD-9CE8-4D74-864D-5550B52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CE4B-D0A8-4145-8141-EB79063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9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C33C-4B8A-4E0D-9C40-BED9FB49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0FF1-9CD2-4229-96C6-C92C3CC7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33194-5362-4225-A8A1-0A7EF59F9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50652-C6F2-44F0-BBF7-11BAEBC9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DF-CF29-444E-BDDB-E1DFA05C03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BC249-C00F-4B9D-B975-CC31F3E1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08318-2B51-411B-A581-B55D2A76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CE4B-D0A8-4145-8141-EB79063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9169-16EF-4DBA-BD91-288F4D8B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01963-2738-4C55-B355-B5AA2EDEF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3F3C1-E3CD-48C9-81A0-2B410DB0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7196-A669-4CA8-91A4-E376D81F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DF-CF29-444E-BDDB-E1DFA05C03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9DE5C-6214-469D-A745-FF8B9B10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BBA58-9FE4-4242-9915-804BA054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CE4B-D0A8-4145-8141-EB79063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5DC44-A7CB-4C9E-A403-577E061E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79B10-11EC-435B-B040-19C75457A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3C336-B901-4ECA-B1BA-8EB87DAD3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F9DF-CF29-444E-BDDB-E1DFA05C03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B920D-A89A-44C8-979D-3DB0F9CBD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CDF1F-8148-4D23-907D-706DBA069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CE4B-D0A8-4145-8141-EB79063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7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6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20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4.emf"/><Relationship Id="rId9" Type="http://schemas.openxmlformats.org/officeDocument/2006/relationships/image" Target="../media/image5.emf"/><Relationship Id="rId14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D299-EE5F-48FD-A620-0A6F80D81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QC Antivirus 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AFF6B-ED83-4210-B080-01F38EB09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01/20/2022</a:t>
            </a:r>
          </a:p>
        </p:txBody>
      </p:sp>
    </p:spTree>
    <p:extLst>
      <p:ext uri="{BB962C8B-B14F-4D97-AF65-F5344CB8AC3E}">
        <p14:creationId xmlns:p14="http://schemas.microsoft.com/office/powerpoint/2010/main" val="175112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7F216C6-5B73-4D8D-A5C8-707538BBC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171358"/>
              </p:ext>
            </p:extLst>
          </p:nvPr>
        </p:nvGraphicFramePr>
        <p:xfrm>
          <a:off x="3407705" y="555923"/>
          <a:ext cx="1696202" cy="163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Acrobat Document" r:id="rId3" imgW="2857231" imgH="2758176" progId="AcroExch.Document.DC">
                  <p:embed/>
                </p:oleObj>
              </mc:Choice>
              <mc:Fallback>
                <p:oleObj name="Acrobat Document" r:id="rId3" imgW="2857231" imgH="27581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7705" y="555923"/>
                        <a:ext cx="1696202" cy="163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B278CCD-B992-45F4-9DE8-D59595433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194013"/>
              </p:ext>
            </p:extLst>
          </p:nvPr>
        </p:nvGraphicFramePr>
        <p:xfrm>
          <a:off x="7143609" y="521731"/>
          <a:ext cx="1722785" cy="1636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Acrobat Document" r:id="rId5" imgW="2895434" imgH="2750618" progId="AcroExch.Document.DC">
                  <p:embed/>
                </p:oleObj>
              </mc:Choice>
              <mc:Fallback>
                <p:oleObj name="Acrobat Document" r:id="rId5" imgW="2895434" imgH="275061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3609" y="521731"/>
                        <a:ext cx="1722785" cy="1636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5209EFF-F980-46B7-9C47-0192F03BD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963154"/>
              </p:ext>
            </p:extLst>
          </p:nvPr>
        </p:nvGraphicFramePr>
        <p:xfrm>
          <a:off x="166689" y="582415"/>
          <a:ext cx="1700117" cy="163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Acrobat Document" r:id="rId7" imgW="2857231" imgH="2750618" progId="AcroExch.Document.DC">
                  <p:embed/>
                </p:oleObj>
              </mc:Choice>
              <mc:Fallback>
                <p:oleObj name="Acrobat Document" r:id="rId7" imgW="2857231" imgH="275061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689" y="582415"/>
                        <a:ext cx="1700117" cy="163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BE2F916-1115-4002-AAEC-55475816CB8A}"/>
              </a:ext>
            </a:extLst>
          </p:cNvPr>
          <p:cNvSpPr txBox="1"/>
          <p:nvPr/>
        </p:nvSpPr>
        <p:spPr>
          <a:xfrm>
            <a:off x="376187" y="15240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ibmq_lima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B532F-0A49-4298-9854-D13D40B4044E}"/>
              </a:ext>
            </a:extLst>
          </p:cNvPr>
          <p:cNvSpPr txBox="1"/>
          <p:nvPr/>
        </p:nvSpPr>
        <p:spPr>
          <a:xfrm>
            <a:off x="3407706" y="15239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ibmq_bogota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B25A11-5E4B-400D-BBBF-AC283C93A025}"/>
              </a:ext>
            </a:extLst>
          </p:cNvPr>
          <p:cNvSpPr txBox="1"/>
          <p:nvPr/>
        </p:nvSpPr>
        <p:spPr>
          <a:xfrm>
            <a:off x="6998955" y="15239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ibmq_casablanca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E085B9D-93C4-4900-8319-B31C816035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292388"/>
              </p:ext>
            </p:extLst>
          </p:nvPr>
        </p:nvGraphicFramePr>
        <p:xfrm>
          <a:off x="166689" y="2816924"/>
          <a:ext cx="1700117" cy="163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Acrobat Document" r:id="rId9" imgW="2857231" imgH="2750618" progId="AcroExch.Document.DC">
                  <p:embed/>
                </p:oleObj>
              </mc:Choice>
              <mc:Fallback>
                <p:oleObj name="Acrobat Document" r:id="rId9" imgW="2857231" imgH="2750618" progId="AcroExch.Document.DC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5209EFF-F980-46B7-9C47-0192F03BD6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689" y="2816924"/>
                        <a:ext cx="1700117" cy="163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9020ADD-C24B-4630-9617-0523C8B1396F}"/>
              </a:ext>
            </a:extLst>
          </p:cNvPr>
          <p:cNvSpPr txBox="1"/>
          <p:nvPr/>
        </p:nvSpPr>
        <p:spPr>
          <a:xfrm>
            <a:off x="376187" y="238690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ibmq_quito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D69039E6-1C42-48CA-9902-8C6A4882D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057221"/>
              </p:ext>
            </p:extLst>
          </p:nvPr>
        </p:nvGraphicFramePr>
        <p:xfrm>
          <a:off x="166689" y="5051433"/>
          <a:ext cx="1700117" cy="163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Acrobat Document" r:id="rId10" imgW="2857231" imgH="2750618" progId="AcroExch.Document.DC">
                  <p:embed/>
                </p:oleObj>
              </mc:Choice>
              <mc:Fallback>
                <p:oleObj name="Acrobat Document" r:id="rId10" imgW="2857231" imgH="2750618" progId="AcroExch.Document.DC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5E085B9D-93C4-4900-8319-B31C816035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689" y="5051433"/>
                        <a:ext cx="1700117" cy="163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AA12567-DF40-424F-AFD3-DE85E63872F8}"/>
              </a:ext>
            </a:extLst>
          </p:cNvPr>
          <p:cNvSpPr txBox="1"/>
          <p:nvPr/>
        </p:nvSpPr>
        <p:spPr>
          <a:xfrm>
            <a:off x="254359" y="468210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ibmq_belem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A3A857F-AAE4-4E41-BEB5-77D760FA2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257826"/>
              </p:ext>
            </p:extLst>
          </p:nvPr>
        </p:nvGraphicFramePr>
        <p:xfrm>
          <a:off x="3407705" y="2816922"/>
          <a:ext cx="1696202" cy="163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Acrobat Document" r:id="rId11" imgW="2857231" imgH="2758176" progId="AcroExch.Document.DC">
                  <p:embed/>
                </p:oleObj>
              </mc:Choice>
              <mc:Fallback>
                <p:oleObj name="Acrobat Document" r:id="rId11" imgW="2857231" imgH="2758176" progId="AcroExch.Document.DC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7F216C6-5B73-4D8D-A5C8-707538BBC7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7705" y="2816922"/>
                        <a:ext cx="1696202" cy="163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923A5DC-C2FA-4572-AF2C-2309F34F960C}"/>
              </a:ext>
            </a:extLst>
          </p:cNvPr>
          <p:cNvSpPr txBox="1"/>
          <p:nvPr/>
        </p:nvSpPr>
        <p:spPr>
          <a:xfrm>
            <a:off x="3371590" y="238690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ibmq_santiago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05BD57A4-EEC9-4FC7-9281-0E89998F6A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434706"/>
              </p:ext>
            </p:extLst>
          </p:nvPr>
        </p:nvGraphicFramePr>
        <p:xfrm>
          <a:off x="3407705" y="5051432"/>
          <a:ext cx="1696202" cy="163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Acrobat Document" r:id="rId12" imgW="2857231" imgH="2758176" progId="AcroExch.Document.DC">
                  <p:embed/>
                </p:oleObj>
              </mc:Choice>
              <mc:Fallback>
                <p:oleObj name="Acrobat Document" r:id="rId12" imgW="2857231" imgH="2758176" progId="AcroExch.Document.DC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DA3A857F-AAE4-4E41-BEB5-77D760FA2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7705" y="5051432"/>
                        <a:ext cx="1696202" cy="163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2B77C99-1F18-40AE-BA18-D6E3F782AB2A}"/>
              </a:ext>
            </a:extLst>
          </p:cNvPr>
          <p:cNvSpPr txBox="1"/>
          <p:nvPr/>
        </p:nvSpPr>
        <p:spPr>
          <a:xfrm>
            <a:off x="3493418" y="46821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ibmq_manila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BE35F93C-03C9-4E98-9512-319CC34310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946675"/>
              </p:ext>
            </p:extLst>
          </p:nvPr>
        </p:nvGraphicFramePr>
        <p:xfrm>
          <a:off x="7175328" y="2816922"/>
          <a:ext cx="1722785" cy="1636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Acrobat Document" r:id="rId13" imgW="2895434" imgH="2750618" progId="AcroExch.Document.DC">
                  <p:embed/>
                </p:oleObj>
              </mc:Choice>
              <mc:Fallback>
                <p:oleObj name="Acrobat Document" r:id="rId13" imgW="2895434" imgH="2750618" progId="AcroExch.Document.DC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B278CCD-B992-45F4-9DE8-D59595433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5328" y="2816922"/>
                        <a:ext cx="1722785" cy="1636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0739D7C-7578-4CE0-A36B-8CB0E5905502}"/>
              </a:ext>
            </a:extLst>
          </p:cNvPr>
          <p:cNvSpPr txBox="1"/>
          <p:nvPr/>
        </p:nvSpPr>
        <p:spPr>
          <a:xfrm>
            <a:off x="7181698" y="23869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ibmq_jakarta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A4579C3C-91B6-4BF4-B811-AA13D12DB6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670571"/>
              </p:ext>
            </p:extLst>
          </p:nvPr>
        </p:nvGraphicFramePr>
        <p:xfrm>
          <a:off x="7225749" y="5051431"/>
          <a:ext cx="1722785" cy="1636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Acrobat Document" r:id="rId14" imgW="2895434" imgH="2750618" progId="AcroExch.Document.DC">
                  <p:embed/>
                </p:oleObj>
              </mc:Choice>
              <mc:Fallback>
                <p:oleObj name="Acrobat Document" r:id="rId14" imgW="2895434" imgH="2750618" progId="AcroExch.Document.DC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BE35F93C-03C9-4E98-9512-319CC34310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25749" y="5051431"/>
                        <a:ext cx="1722785" cy="1636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4BB31B1-8ABD-494E-B8E1-08469DEA2416}"/>
              </a:ext>
            </a:extLst>
          </p:cNvPr>
          <p:cNvSpPr txBox="1"/>
          <p:nvPr/>
        </p:nvSpPr>
        <p:spPr>
          <a:xfrm>
            <a:off x="7463446" y="46821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ibmq_lagos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08D2CC4B-3189-4D81-9E6C-BBE367865F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766707"/>
              </p:ext>
            </p:extLst>
          </p:nvPr>
        </p:nvGraphicFramePr>
        <p:xfrm>
          <a:off x="10216128" y="582416"/>
          <a:ext cx="1722785" cy="1636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Acrobat Document" r:id="rId15" imgW="2895434" imgH="2750618" progId="AcroExch.Document.DC">
                  <p:embed/>
                </p:oleObj>
              </mc:Choice>
              <mc:Fallback>
                <p:oleObj name="Acrobat Document" r:id="rId15" imgW="2895434" imgH="2750618" progId="AcroExch.Document.DC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A4579C3C-91B6-4BF4-B811-AA13D12DB6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16128" y="582416"/>
                        <a:ext cx="1722785" cy="1636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D96198A-EF1F-489B-A75C-5171CEBA1BC2}"/>
              </a:ext>
            </a:extLst>
          </p:cNvPr>
          <p:cNvSpPr txBox="1"/>
          <p:nvPr/>
        </p:nvSpPr>
        <p:spPr>
          <a:xfrm>
            <a:off x="10376046" y="15239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ibmq_perth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2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E2F916-1115-4002-AAEC-55475816CB8A}"/>
              </a:ext>
            </a:extLst>
          </p:cNvPr>
          <p:cNvSpPr txBox="1"/>
          <p:nvPr/>
        </p:nvSpPr>
        <p:spPr>
          <a:xfrm>
            <a:off x="376187" y="15240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ibmq_lima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B532F-0A49-4298-9854-D13D40B4044E}"/>
              </a:ext>
            </a:extLst>
          </p:cNvPr>
          <p:cNvSpPr txBox="1"/>
          <p:nvPr/>
        </p:nvSpPr>
        <p:spPr>
          <a:xfrm>
            <a:off x="3407706" y="15239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ibmq_bogota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B25A11-5E4B-400D-BBBF-AC283C93A025}"/>
              </a:ext>
            </a:extLst>
          </p:cNvPr>
          <p:cNvSpPr txBox="1"/>
          <p:nvPr/>
        </p:nvSpPr>
        <p:spPr>
          <a:xfrm>
            <a:off x="6998955" y="15239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ibmq_casablanca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020ADD-C24B-4630-9617-0523C8B1396F}"/>
              </a:ext>
            </a:extLst>
          </p:cNvPr>
          <p:cNvSpPr txBox="1"/>
          <p:nvPr/>
        </p:nvSpPr>
        <p:spPr>
          <a:xfrm>
            <a:off x="376187" y="238690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ibmq_quito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A12567-DF40-424F-AFD3-DE85E63872F8}"/>
              </a:ext>
            </a:extLst>
          </p:cNvPr>
          <p:cNvSpPr txBox="1"/>
          <p:nvPr/>
        </p:nvSpPr>
        <p:spPr>
          <a:xfrm>
            <a:off x="254359" y="468210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ibmq_belem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23A5DC-C2FA-4572-AF2C-2309F34F960C}"/>
              </a:ext>
            </a:extLst>
          </p:cNvPr>
          <p:cNvSpPr txBox="1"/>
          <p:nvPr/>
        </p:nvSpPr>
        <p:spPr>
          <a:xfrm>
            <a:off x="3371590" y="238690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ibmq_santiago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B77C99-1F18-40AE-BA18-D6E3F782AB2A}"/>
              </a:ext>
            </a:extLst>
          </p:cNvPr>
          <p:cNvSpPr txBox="1"/>
          <p:nvPr/>
        </p:nvSpPr>
        <p:spPr>
          <a:xfrm>
            <a:off x="3493418" y="46821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ibmq_manila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739D7C-7578-4CE0-A36B-8CB0E5905502}"/>
              </a:ext>
            </a:extLst>
          </p:cNvPr>
          <p:cNvSpPr txBox="1"/>
          <p:nvPr/>
        </p:nvSpPr>
        <p:spPr>
          <a:xfrm>
            <a:off x="7181698" y="23869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ibmq_jakarta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BB31B1-8ABD-494E-B8E1-08469DEA2416}"/>
              </a:ext>
            </a:extLst>
          </p:cNvPr>
          <p:cNvSpPr txBox="1"/>
          <p:nvPr/>
        </p:nvSpPr>
        <p:spPr>
          <a:xfrm>
            <a:off x="7463446" y="46821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ibmq_lagos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96198A-EF1F-489B-A75C-5171CEBA1BC2}"/>
              </a:ext>
            </a:extLst>
          </p:cNvPr>
          <p:cNvSpPr txBox="1"/>
          <p:nvPr/>
        </p:nvSpPr>
        <p:spPr>
          <a:xfrm>
            <a:off x="10376046" y="15239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ibmq_perth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D0A54C-948C-429F-A60D-6FF13339C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596606"/>
              </p:ext>
            </p:extLst>
          </p:nvPr>
        </p:nvGraphicFramePr>
        <p:xfrm>
          <a:off x="7143606" y="2900752"/>
          <a:ext cx="1722785" cy="163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Acrobat Document" r:id="rId3" imgW="2895434" imgH="2750618" progId="AcroExch.Document.DC">
                  <p:embed/>
                </p:oleObj>
              </mc:Choice>
              <mc:Fallback>
                <p:oleObj name="Acrobat Document" r:id="rId3" imgW="2895434" imgH="275061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606" y="2900752"/>
                        <a:ext cx="1722785" cy="163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D9D7A5E5-260A-44C9-ABF1-4C1F4EAD4C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49769"/>
              </p:ext>
            </p:extLst>
          </p:nvPr>
        </p:nvGraphicFramePr>
        <p:xfrm>
          <a:off x="7143606" y="555922"/>
          <a:ext cx="1722785" cy="163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Acrobat Document" r:id="rId5" imgW="2895434" imgH="2750618" progId="AcroExch.Document.DC">
                  <p:embed/>
                </p:oleObj>
              </mc:Choice>
              <mc:Fallback>
                <p:oleObj name="Acrobat Document" r:id="rId5" imgW="2895434" imgH="2750618" progId="AcroExch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AD0A54C-948C-429F-A60D-6FF13339C6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606" y="555922"/>
                        <a:ext cx="1722785" cy="163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BB260C66-E64D-4590-97F5-4BFB54418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910007"/>
              </p:ext>
            </p:extLst>
          </p:nvPr>
        </p:nvGraphicFramePr>
        <p:xfrm>
          <a:off x="7288259" y="5075592"/>
          <a:ext cx="1722785" cy="163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Acrobat Document" r:id="rId6" imgW="2895434" imgH="2750618" progId="AcroExch.Document.DC">
                  <p:embed/>
                </p:oleObj>
              </mc:Choice>
              <mc:Fallback>
                <p:oleObj name="Acrobat Document" r:id="rId6" imgW="2895434" imgH="2750618" progId="AcroExch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AD0A54C-948C-429F-A60D-6FF13339C6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59" y="5075592"/>
                        <a:ext cx="1722785" cy="163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2D439C66-E2A1-42F8-A186-509BE05CA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308619"/>
              </p:ext>
            </p:extLst>
          </p:nvPr>
        </p:nvGraphicFramePr>
        <p:xfrm>
          <a:off x="10302527" y="582412"/>
          <a:ext cx="1722785" cy="163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Acrobat Document" r:id="rId7" imgW="2895434" imgH="2750618" progId="AcroExch.Document.DC">
                  <p:embed/>
                </p:oleObj>
              </mc:Choice>
              <mc:Fallback>
                <p:oleObj name="Acrobat Document" r:id="rId7" imgW="2895434" imgH="2750618" progId="AcroExch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AD0A54C-948C-429F-A60D-6FF13339C6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02527" y="582412"/>
                        <a:ext cx="1722785" cy="163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8196109-CF4F-464B-B7BE-FCEBFC851D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601987"/>
              </p:ext>
            </p:extLst>
          </p:nvPr>
        </p:nvGraphicFramePr>
        <p:xfrm>
          <a:off x="3407705" y="578634"/>
          <a:ext cx="1700117" cy="164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Acrobat Document" r:id="rId8" imgW="2857231" imgH="2758176" progId="AcroExch.Document.DC">
                  <p:embed/>
                </p:oleObj>
              </mc:Choice>
              <mc:Fallback>
                <p:oleObj name="Acrobat Document" r:id="rId8" imgW="2857231" imgH="27581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07705" y="578634"/>
                        <a:ext cx="1700117" cy="164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AAA2C860-D4EB-4FDD-A662-4EA046C1C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036809"/>
              </p:ext>
            </p:extLst>
          </p:nvPr>
        </p:nvGraphicFramePr>
        <p:xfrm>
          <a:off x="3407705" y="2813146"/>
          <a:ext cx="1700117" cy="164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Acrobat Document" r:id="rId10" imgW="2857231" imgH="2758176" progId="AcroExch.Document.DC">
                  <p:embed/>
                </p:oleObj>
              </mc:Choice>
              <mc:Fallback>
                <p:oleObj name="Acrobat Document" r:id="rId10" imgW="2857231" imgH="2758176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8196109-CF4F-464B-B7BE-FCEBFC851D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07705" y="2813146"/>
                        <a:ext cx="1700117" cy="164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DCAE04BE-F83B-49E9-B440-55366B2CC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629519"/>
              </p:ext>
            </p:extLst>
          </p:nvPr>
        </p:nvGraphicFramePr>
        <p:xfrm>
          <a:off x="3407705" y="5051432"/>
          <a:ext cx="1700117" cy="164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Acrobat Document" r:id="rId11" imgW="2857231" imgH="2758176" progId="AcroExch.Document.DC">
                  <p:embed/>
                </p:oleObj>
              </mc:Choice>
              <mc:Fallback>
                <p:oleObj name="Acrobat Document" r:id="rId11" imgW="2857231" imgH="2758176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8196109-CF4F-464B-B7BE-FCEBFC851D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07705" y="5051432"/>
                        <a:ext cx="1700117" cy="164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D21E869-552C-416A-A59E-2A0C4794A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550793"/>
              </p:ext>
            </p:extLst>
          </p:nvPr>
        </p:nvGraphicFramePr>
        <p:xfrm>
          <a:off x="166688" y="5075592"/>
          <a:ext cx="1700118" cy="163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Acrobat Document" r:id="rId12" imgW="2857231" imgH="2750618" progId="AcroExch.Document.DC">
                  <p:embed/>
                </p:oleObj>
              </mc:Choice>
              <mc:Fallback>
                <p:oleObj name="Acrobat Document" r:id="rId12" imgW="2857231" imgH="275061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6688" y="5075592"/>
                        <a:ext cx="1700118" cy="163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9E8FD368-71F7-46C1-8043-210312AAB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417467"/>
              </p:ext>
            </p:extLst>
          </p:nvPr>
        </p:nvGraphicFramePr>
        <p:xfrm>
          <a:off x="166688" y="2813146"/>
          <a:ext cx="1700118" cy="163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Acrobat Document" r:id="rId14" imgW="2857231" imgH="2750618" progId="AcroExch.Document.DC">
                  <p:embed/>
                </p:oleObj>
              </mc:Choice>
              <mc:Fallback>
                <p:oleObj name="Acrobat Document" r:id="rId14" imgW="2857231" imgH="2750618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D21E869-552C-416A-A59E-2A0C4794A5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6688" y="2813146"/>
                        <a:ext cx="1700118" cy="163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122B8925-306D-4F7D-B381-E1FD4A98B0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372024"/>
              </p:ext>
            </p:extLst>
          </p:nvPr>
        </p:nvGraphicFramePr>
        <p:xfrm>
          <a:off x="166688" y="555922"/>
          <a:ext cx="1700118" cy="163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Acrobat Document" r:id="rId15" imgW="2857231" imgH="2750618" progId="AcroExch.Document.DC">
                  <p:embed/>
                </p:oleObj>
              </mc:Choice>
              <mc:Fallback>
                <p:oleObj name="Acrobat Document" r:id="rId15" imgW="2857231" imgH="2750618" progId="AcroExch.Document.DC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9E8FD368-71F7-46C1-8043-210312AABF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6688" y="555922"/>
                        <a:ext cx="1700118" cy="163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60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4942F7A-8944-4A3E-8C06-7AA4492C2F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276763"/>
              </p:ext>
            </p:extLst>
          </p:nvPr>
        </p:nvGraphicFramePr>
        <p:xfrm>
          <a:off x="4838382" y="2184400"/>
          <a:ext cx="2354897" cy="2272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Acrobat Document" r:id="rId3" imgW="2857231" imgH="2758176" progId="AcroExch.Document.DC">
                  <p:embed/>
                </p:oleObj>
              </mc:Choice>
              <mc:Fallback>
                <p:oleObj name="Acrobat Document" r:id="rId3" imgW="2857231" imgH="27581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8382" y="2184400"/>
                        <a:ext cx="2354897" cy="2272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A9DD697-BCFB-45F5-98A2-72EE6C20A367}"/>
              </a:ext>
            </a:extLst>
          </p:cNvPr>
          <p:cNvSpPr/>
          <p:nvPr/>
        </p:nvSpPr>
        <p:spPr>
          <a:xfrm>
            <a:off x="7884160" y="2900680"/>
            <a:ext cx="162560" cy="162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24D20-9167-4D9B-8F63-55AE7B950517}"/>
              </a:ext>
            </a:extLst>
          </p:cNvPr>
          <p:cNvSpPr txBox="1"/>
          <p:nvPr/>
        </p:nvSpPr>
        <p:spPr>
          <a:xfrm>
            <a:off x="8046720" y="2797294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Victim Circuit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65EEDA-D6A8-4D44-94DA-E706ADEF1B27}"/>
              </a:ext>
            </a:extLst>
          </p:cNvPr>
          <p:cNvSpPr/>
          <p:nvPr/>
        </p:nvSpPr>
        <p:spPr>
          <a:xfrm>
            <a:off x="7884160" y="3469640"/>
            <a:ext cx="162560" cy="1625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B45AB-7781-4308-A711-424444F1A6DB}"/>
              </a:ext>
            </a:extLst>
          </p:cNvPr>
          <p:cNvSpPr txBox="1"/>
          <p:nvPr/>
        </p:nvSpPr>
        <p:spPr>
          <a:xfrm>
            <a:off x="8046720" y="3366254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Malicious Circuit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0CE9E-D569-407E-8795-4E5FC71590E8}"/>
              </a:ext>
            </a:extLst>
          </p:cNvPr>
          <p:cNvSpPr txBox="1"/>
          <p:nvPr/>
        </p:nvSpPr>
        <p:spPr>
          <a:xfrm>
            <a:off x="5455440" y="458216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ibmq_lima</a:t>
            </a:r>
            <a:endParaRPr lang="en-US" b="1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3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C291A-AFDD-48BF-AD30-64EE56D2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87" y="4342750"/>
            <a:ext cx="6626225" cy="2426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E0983-F734-4EB2-B4B9-D0470594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575" y="2088354"/>
            <a:ext cx="5256848" cy="2128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598DCB-BE7F-4EAB-9FE9-FFB9113BB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187" y="287338"/>
            <a:ext cx="3847625" cy="1801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5648D-DB0A-4118-96E5-268CF898A7A8}"/>
              </a:ext>
            </a:extLst>
          </p:cNvPr>
          <p:cNvSpPr txBox="1"/>
          <p:nvPr/>
        </p:nvSpPr>
        <p:spPr>
          <a:xfrm>
            <a:off x="9409112" y="81851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Original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72A4D-EF13-4ACD-BEAC-110BCCD798D4}"/>
              </a:ext>
            </a:extLst>
          </p:cNvPr>
          <p:cNvSpPr txBox="1"/>
          <p:nvPr/>
        </p:nvSpPr>
        <p:spPr>
          <a:xfrm>
            <a:off x="9515711" y="287591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Design D1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A487F-1288-49D2-A38E-DC4D610D1D65}"/>
              </a:ext>
            </a:extLst>
          </p:cNvPr>
          <p:cNvSpPr txBox="1"/>
          <p:nvPr/>
        </p:nvSpPr>
        <p:spPr>
          <a:xfrm>
            <a:off x="9622311" y="525843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Design D2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8B569-1696-4844-8BD0-A1BE13B8F9A7}"/>
              </a:ext>
            </a:extLst>
          </p:cNvPr>
          <p:cNvSpPr/>
          <p:nvPr/>
        </p:nvSpPr>
        <p:spPr>
          <a:xfrm>
            <a:off x="8724422" y="5413772"/>
            <a:ext cx="684689" cy="926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4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494A-E4EE-485B-81E9-BCC59243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Problem with the  Barriers in between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F5EEA-0C76-4E00-B47E-08F8FA3F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2181225"/>
            <a:ext cx="5019675" cy="24955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D76ED6-AD6B-46AF-A444-43F433CF04C2}"/>
              </a:ext>
            </a:extLst>
          </p:cNvPr>
          <p:cNvCxnSpPr/>
          <p:nvPr/>
        </p:nvCxnSpPr>
        <p:spPr>
          <a:xfrm>
            <a:off x="4384040" y="3937000"/>
            <a:ext cx="0" cy="12039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66A570-E0FF-405C-8D45-B9A4E7DB8EB6}"/>
              </a:ext>
            </a:extLst>
          </p:cNvPr>
          <p:cNvCxnSpPr/>
          <p:nvPr/>
        </p:nvCxnSpPr>
        <p:spPr>
          <a:xfrm>
            <a:off x="5775960" y="3937000"/>
            <a:ext cx="0" cy="12039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315BDB-C2E5-477D-A0AD-DA2104F630F9}"/>
              </a:ext>
            </a:extLst>
          </p:cNvPr>
          <p:cNvCxnSpPr/>
          <p:nvPr/>
        </p:nvCxnSpPr>
        <p:spPr>
          <a:xfrm>
            <a:off x="6959600" y="3937000"/>
            <a:ext cx="0" cy="12039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A5DB21-16C0-486F-8180-AD385AA12589}"/>
              </a:ext>
            </a:extLst>
          </p:cNvPr>
          <p:cNvCxnSpPr/>
          <p:nvPr/>
        </p:nvCxnSpPr>
        <p:spPr>
          <a:xfrm>
            <a:off x="7884160" y="3937000"/>
            <a:ext cx="0" cy="12039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8C3B51-7830-4ED6-B45B-B09CC460DB27}"/>
              </a:ext>
            </a:extLst>
          </p:cNvPr>
          <p:cNvCxnSpPr>
            <a:cxnSpLocks/>
          </p:cNvCxnSpPr>
          <p:nvPr/>
        </p:nvCxnSpPr>
        <p:spPr>
          <a:xfrm>
            <a:off x="4384040" y="4676775"/>
            <a:ext cx="13919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DB1254-BF1E-498F-BC08-A75D2C33EA55}"/>
              </a:ext>
            </a:extLst>
          </p:cNvPr>
          <p:cNvCxnSpPr>
            <a:cxnSpLocks/>
          </p:cNvCxnSpPr>
          <p:nvPr/>
        </p:nvCxnSpPr>
        <p:spPr>
          <a:xfrm>
            <a:off x="5775960" y="4676775"/>
            <a:ext cx="11836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34E3FA-EC23-4C79-8F37-30DF40A4C921}"/>
              </a:ext>
            </a:extLst>
          </p:cNvPr>
          <p:cNvCxnSpPr>
            <a:cxnSpLocks/>
          </p:cNvCxnSpPr>
          <p:nvPr/>
        </p:nvCxnSpPr>
        <p:spPr>
          <a:xfrm>
            <a:off x="6959600" y="4674870"/>
            <a:ext cx="924560" cy="190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E49DF9-6AB1-4769-80FE-AAEBD5D2C769}"/>
              </a:ext>
            </a:extLst>
          </p:cNvPr>
          <p:cNvSpPr txBox="1"/>
          <p:nvPr/>
        </p:nvSpPr>
        <p:spPr>
          <a:xfrm>
            <a:off x="4851401" y="437518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8D9E0-5543-4E0A-AE73-D477AEA2CE9A}"/>
              </a:ext>
            </a:extLst>
          </p:cNvPr>
          <p:cNvSpPr txBox="1"/>
          <p:nvPr/>
        </p:nvSpPr>
        <p:spPr>
          <a:xfrm>
            <a:off x="6200061" y="437518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0827E-6D31-4ECA-B34C-1F6CB4D17D6F}"/>
              </a:ext>
            </a:extLst>
          </p:cNvPr>
          <p:cNvSpPr txBox="1"/>
          <p:nvPr/>
        </p:nvSpPr>
        <p:spPr>
          <a:xfrm>
            <a:off x="7171651" y="437518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dt3</a:t>
            </a:r>
          </a:p>
        </p:txBody>
      </p:sp>
    </p:spTree>
    <p:extLst>
      <p:ext uri="{BB962C8B-B14F-4D97-AF65-F5344CB8AC3E}">
        <p14:creationId xmlns:p14="http://schemas.microsoft.com/office/powerpoint/2010/main" val="15696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05EA2693B7642BEDF6BD8C1D5F59F" ma:contentTypeVersion="8" ma:contentTypeDescription="Create a new document." ma:contentTypeScope="" ma:versionID="baab06eee496a6424871f54c69875421">
  <xsd:schema xmlns:xsd="http://www.w3.org/2001/XMLSchema" xmlns:xs="http://www.w3.org/2001/XMLSchema" xmlns:p="http://schemas.microsoft.com/office/2006/metadata/properties" xmlns:ns3="cd7a0f88-6643-4cff-8ef9-cbce2ef98529" xmlns:ns4="1895189f-b6d2-47c3-8c8e-b54af64cb871" targetNamespace="http://schemas.microsoft.com/office/2006/metadata/properties" ma:root="true" ma:fieldsID="9a897cd9cf14182e8af724f85bd7a25f" ns3:_="" ns4:_="">
    <xsd:import namespace="cd7a0f88-6643-4cff-8ef9-cbce2ef98529"/>
    <xsd:import namespace="1895189f-b6d2-47c3-8c8e-b54af64cb87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a0f88-6643-4cff-8ef9-cbce2ef985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5189f-b6d2-47c3-8c8e-b54af64cb8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CFF7AB-5967-4413-BE69-E11726851C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7a0f88-6643-4cff-8ef9-cbce2ef98529"/>
    <ds:schemaRef ds:uri="1895189f-b6d2-47c3-8c8e-b54af64cb8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17822-80EB-4912-857F-1E48E937C7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D8607B-AC1A-4004-AA86-6A8E79F79AB3}">
  <ds:schemaRefs>
    <ds:schemaRef ds:uri="http://purl.org/dc/elements/1.1/"/>
    <ds:schemaRef ds:uri="cd7a0f88-6643-4cff-8ef9-cbce2ef98529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1895189f-b6d2-47c3-8c8e-b54af64cb871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5866</TotalTime>
  <Words>87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CMU Serif</vt:lpstr>
      <vt:lpstr>CMU Typewriter Text</vt:lpstr>
      <vt:lpstr>Office Theme</vt:lpstr>
      <vt:lpstr>Adobe Acrobat Document</vt:lpstr>
      <vt:lpstr>QC Antivirus Project Updates</vt:lpstr>
      <vt:lpstr>PowerPoint Presentation</vt:lpstr>
      <vt:lpstr>PowerPoint Presentation</vt:lpstr>
      <vt:lpstr>PowerPoint Presentation</vt:lpstr>
      <vt:lpstr>PowerPoint Presentation</vt:lpstr>
      <vt:lpstr>Problem with the  Barriers in between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Sanjay</dc:creator>
  <cp:lastModifiedBy>Deshpande, Sanjay</cp:lastModifiedBy>
  <cp:revision>5</cp:revision>
  <dcterms:created xsi:type="dcterms:W3CDTF">2022-01-19T23:10:28Z</dcterms:created>
  <dcterms:modified xsi:type="dcterms:W3CDTF">2022-01-24T00:56:54Z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0x010100D6C05EA2693B7642BEDF6BD8C1D5F59F</vt:lpwstr>
  </property>
</Properties>
</file>