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CFE0455-8107-6B90-3B6C-111CDA3D60F3}"/>
              </a:ext>
            </a:extLst>
          </p:cNvPr>
          <p:cNvSpPr/>
          <p:nvPr/>
        </p:nvSpPr>
        <p:spPr>
          <a:xfrm>
            <a:off x="2141610" y="2049517"/>
            <a:ext cx="725760" cy="72576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6</cp:revision>
  <dcterms:created xsi:type="dcterms:W3CDTF">2025-05-25T02:46:12Z</dcterms:created>
  <dcterms:modified xsi:type="dcterms:W3CDTF">2025-05-25T03:55:05Z</dcterms:modified>
</cp:coreProperties>
</file>