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66CBC6"/>
    <a:srgbClr val="EA7131"/>
    <a:srgbClr val="3A7E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7"/>
    <p:restoredTop sz="94694"/>
  </p:normalViewPr>
  <p:slideViewPr>
    <p:cSldViewPr snapToGrid="0">
      <p:cViewPr varScale="1">
        <p:scale>
          <a:sx n="149" d="100"/>
          <a:sy n="149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BA57-FF51-A51A-D3D2-1584C71B7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B5590-A35E-6D1C-8C4C-ECB8F98D5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ABD5F-2743-65A5-B730-F760BCFF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C1E79-09DF-48C4-652D-FF9C67BF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830C0-7AC3-4A5D-5B73-633315F1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7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AF82D-E589-4691-89F8-A7527D7E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3833D-0188-CBE5-0D9E-C1F6D39A0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CCEB3-837D-B594-3193-3E56A3CF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1AC2B-BFCB-4969-79FA-0D262BE8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E2760-B85A-2918-396F-36A9B3E2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2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18FB7F-7AE3-066C-357E-4185279D1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79CA2-B067-B083-95B9-223C8F92B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7368E-FFB7-53D6-9426-35022E85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91635-8EF7-D744-77D2-C9B4BA8D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14237-B8E2-633A-62ED-07768190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5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035F-0CC1-2224-C397-D455C273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DC68C-1152-BE78-1DC5-7DC893E04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965FD-A2CD-336A-CDCF-71590BCF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B2D51-1832-AE52-C8D0-84CEEC3F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98DCE-0242-9779-9AA9-50663BF6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5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3955-CEFB-964F-CD95-5F43379C3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DC38B-10C1-B5A8-8EAF-22A9AFE2D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F01D5-3EBA-03FF-2EBD-143980CCB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BA469-361E-ECB2-EB94-BC4B7CA0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4F815-E40E-7DDA-9340-D9F53B96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A8D8-BC83-6F88-3D45-9038682D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39395-1397-A54C-F9C6-B46C4D5FB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3E986-5CE5-137A-277E-21108C998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F85D8-09DD-C683-0D52-1EFD037C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6/15/25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C6600-1A3E-AAEA-E146-17B1F01C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3A727-60FD-1BB5-D2A9-A5089F9A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2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2D27-DEBA-7DAE-FDFA-E7174CD88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D633B-0299-2BDE-64F2-20B31D81B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8CFD8-E87E-667E-E996-8745C09F2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07C84-E285-5998-B152-7CE1E3384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9EB4E-EDE3-53D3-A86F-CE9BD9948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A6CEF-C43A-4042-7B52-20AD909E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6/15/25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7BF31-2195-4EE3-8274-427D7BF5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89D09C-606A-FD64-B075-06BF293B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1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3534-1AF1-EBC1-74A1-05FDE41D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FEB030-D131-DDCE-690A-DC9D1760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6/15/25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B50F1-6CCD-198E-602E-2F7B7C00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6D4D8-ED7C-6E61-E25A-9923BE70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4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15259-7E0E-6467-0E3B-D0A8ABD2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6/15/25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311F9-4384-09FA-4292-2A664F90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5BCDD-0115-A5FE-5B58-E64D2244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4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5498-A03C-0A04-F553-641ADCE1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FDFDD-331F-E356-0E80-BC80E8B44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C2E8-F3CD-4E1B-FC98-4F49D3AA6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F7645-9435-CA0B-85FF-A68A089C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6/15/25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9DC33-F361-8E14-A54A-EBEDE1B4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D9DAF-B53E-7308-0A5B-3089732BC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0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5C91B-D100-F0CA-024E-54422FCA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BAA8E0-9119-0B29-01E9-BA2362C37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1BAE-695B-DEF5-1DCB-3FE7FF933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0B903-E2A2-8380-C586-BF9A60A9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6/15/25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DF83E-336B-DEAB-9DB8-78B7E09A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5D5D2-C9F5-3C93-D0BB-B7319B64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4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1301C2-8A47-9107-3D9D-1F15F2948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70576-CA22-3D57-4EEA-FA2F0CBB5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248B4-0D7A-B9FF-32DD-F88DD10BF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47398-7748-1747-B3FA-467A9B8D5B19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97B80-D7D9-2454-83E4-9B75525B1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D43D1-1858-55E5-9339-C95ADB97C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5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27F257-7070-6477-778D-13120FA44DBF}"/>
              </a:ext>
            </a:extLst>
          </p:cNvPr>
          <p:cNvSpPr>
            <a:spLocks noChangeAspect="1"/>
          </p:cNvSpPr>
          <p:nvPr/>
        </p:nvSpPr>
        <p:spPr>
          <a:xfrm>
            <a:off x="10783229" y="301083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BA3DEF-4B02-74FC-1DF2-6E193078964C}"/>
              </a:ext>
            </a:extLst>
          </p:cNvPr>
          <p:cNvSpPr>
            <a:spLocks noChangeAspect="1"/>
          </p:cNvSpPr>
          <p:nvPr/>
        </p:nvSpPr>
        <p:spPr>
          <a:xfrm>
            <a:off x="10783229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215982-A268-1422-8478-AC024939AD07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11011829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ABD6C2B-E0E5-C8DF-8E47-5317B0A363A0}"/>
              </a:ext>
            </a:extLst>
          </p:cNvPr>
          <p:cNvSpPr>
            <a:spLocks noChangeAspect="1"/>
          </p:cNvSpPr>
          <p:nvPr/>
        </p:nvSpPr>
        <p:spPr>
          <a:xfrm>
            <a:off x="10783229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50ECAD-9FD2-FE79-DB1D-35FA4F989D26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11011829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014982D-9CB7-BB9A-EA08-26DFDD85F006}"/>
              </a:ext>
            </a:extLst>
          </p:cNvPr>
          <p:cNvSpPr>
            <a:spLocks noChangeAspect="1"/>
          </p:cNvSpPr>
          <p:nvPr/>
        </p:nvSpPr>
        <p:spPr>
          <a:xfrm>
            <a:off x="10783229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D43DEC-E693-5AB0-3DAC-08C725C17F65}"/>
              </a:ext>
            </a:extLst>
          </p:cNvPr>
          <p:cNvSpPr>
            <a:spLocks noChangeAspect="1"/>
          </p:cNvSpPr>
          <p:nvPr/>
        </p:nvSpPr>
        <p:spPr>
          <a:xfrm>
            <a:off x="10783229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F00D3F-D2C4-01D4-D6D0-06F29A87F197}"/>
              </a:ext>
            </a:extLst>
          </p:cNvPr>
          <p:cNvCxnSpPr>
            <a:stCxn id="15" idx="4"/>
            <a:endCxn id="16" idx="0"/>
          </p:cNvCxnSpPr>
          <p:nvPr/>
        </p:nvCxnSpPr>
        <p:spPr>
          <a:xfrm>
            <a:off x="11011829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BF9ECB3-66A3-DF0E-8D92-AF63EB54E762}"/>
              </a:ext>
            </a:extLst>
          </p:cNvPr>
          <p:cNvSpPr>
            <a:spLocks noChangeAspect="1"/>
          </p:cNvSpPr>
          <p:nvPr/>
        </p:nvSpPr>
        <p:spPr>
          <a:xfrm>
            <a:off x="10783229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0DEBBF-3BCC-4F74-282B-EE45AE1B4AAE}"/>
              </a:ext>
            </a:extLst>
          </p:cNvPr>
          <p:cNvCxnSpPr>
            <a:cxnSpLocks/>
            <a:stCxn id="16" idx="4"/>
            <a:endCxn id="18" idx="0"/>
          </p:cNvCxnSpPr>
          <p:nvPr/>
        </p:nvCxnSpPr>
        <p:spPr>
          <a:xfrm>
            <a:off x="11011829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EFBC73-D87A-EFA9-5047-44530E46970F}"/>
              </a:ext>
            </a:extLst>
          </p:cNvPr>
          <p:cNvCxnSpPr>
            <a:cxnSpLocks/>
            <a:stCxn id="10" idx="4"/>
            <a:endCxn id="15" idx="0"/>
          </p:cNvCxnSpPr>
          <p:nvPr/>
        </p:nvCxnSpPr>
        <p:spPr>
          <a:xfrm>
            <a:off x="11011829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E7E2E37-1D05-EB83-6591-859674C9F6BA}"/>
              </a:ext>
            </a:extLst>
          </p:cNvPr>
          <p:cNvSpPr>
            <a:spLocks noChangeAspect="1"/>
          </p:cNvSpPr>
          <p:nvPr/>
        </p:nvSpPr>
        <p:spPr>
          <a:xfrm>
            <a:off x="10783229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1FAD7B-643A-AD37-6F16-22A1721B8590}"/>
              </a:ext>
            </a:extLst>
          </p:cNvPr>
          <p:cNvCxnSpPr>
            <a:cxnSpLocks/>
            <a:stCxn id="18" idx="4"/>
            <a:endCxn id="24" idx="0"/>
          </p:cNvCxnSpPr>
          <p:nvPr/>
        </p:nvCxnSpPr>
        <p:spPr>
          <a:xfrm>
            <a:off x="11011829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E70FB9F-5227-EE5C-B262-89E2DDFCDDBE}"/>
              </a:ext>
            </a:extLst>
          </p:cNvPr>
          <p:cNvSpPr>
            <a:spLocks noChangeAspect="1"/>
          </p:cNvSpPr>
          <p:nvPr/>
        </p:nvSpPr>
        <p:spPr>
          <a:xfrm>
            <a:off x="9842809" y="301083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00F430-5CC5-FA06-1DA1-4EAAC394240A}"/>
              </a:ext>
            </a:extLst>
          </p:cNvPr>
          <p:cNvSpPr>
            <a:spLocks noChangeAspect="1"/>
          </p:cNvSpPr>
          <p:nvPr/>
        </p:nvSpPr>
        <p:spPr>
          <a:xfrm>
            <a:off x="9842809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FDC3E6-0643-5C38-D729-E45DD459ED0B}"/>
              </a:ext>
            </a:extLst>
          </p:cNvPr>
          <p:cNvCxnSpPr>
            <a:stCxn id="28" idx="4"/>
            <a:endCxn id="29" idx="0"/>
          </p:cNvCxnSpPr>
          <p:nvPr/>
        </p:nvCxnSpPr>
        <p:spPr>
          <a:xfrm>
            <a:off x="10071409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E67B942-1ACD-CA1F-774E-E2905C6B64C8}"/>
              </a:ext>
            </a:extLst>
          </p:cNvPr>
          <p:cNvSpPr>
            <a:spLocks noChangeAspect="1"/>
          </p:cNvSpPr>
          <p:nvPr/>
        </p:nvSpPr>
        <p:spPr>
          <a:xfrm>
            <a:off x="9842809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D5C4CE4-A641-3900-F9C6-A4E0ADD35E32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>
          <a:xfrm>
            <a:off x="10071409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7458330-E641-7FDF-3BC4-2927DC97EB5C}"/>
              </a:ext>
            </a:extLst>
          </p:cNvPr>
          <p:cNvSpPr>
            <a:spLocks noChangeAspect="1"/>
          </p:cNvSpPr>
          <p:nvPr/>
        </p:nvSpPr>
        <p:spPr>
          <a:xfrm>
            <a:off x="9842809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1246DB2-99EE-B080-1332-D014D99A13D1}"/>
              </a:ext>
            </a:extLst>
          </p:cNvPr>
          <p:cNvSpPr>
            <a:spLocks noChangeAspect="1"/>
          </p:cNvSpPr>
          <p:nvPr/>
        </p:nvSpPr>
        <p:spPr>
          <a:xfrm>
            <a:off x="9842809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2E369C2-82D3-EB03-DFB5-D874C4C1C5C2}"/>
              </a:ext>
            </a:extLst>
          </p:cNvPr>
          <p:cNvCxnSpPr>
            <a:stCxn id="33" idx="4"/>
            <a:endCxn id="34" idx="0"/>
          </p:cNvCxnSpPr>
          <p:nvPr/>
        </p:nvCxnSpPr>
        <p:spPr>
          <a:xfrm>
            <a:off x="10071409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00D11B-251C-3B12-0A27-90A2E2362329}"/>
              </a:ext>
            </a:extLst>
          </p:cNvPr>
          <p:cNvSpPr>
            <a:spLocks noChangeAspect="1"/>
          </p:cNvSpPr>
          <p:nvPr/>
        </p:nvSpPr>
        <p:spPr>
          <a:xfrm>
            <a:off x="9842809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3DCFB28-C43B-0ED8-6771-5863AF18F466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>
            <a:off x="10071409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A54F1AA-DE19-8506-BDD2-EA5C27DB8307}"/>
              </a:ext>
            </a:extLst>
          </p:cNvPr>
          <p:cNvCxnSpPr>
            <a:cxnSpLocks/>
            <a:stCxn id="31" idx="4"/>
            <a:endCxn id="33" idx="0"/>
          </p:cNvCxnSpPr>
          <p:nvPr/>
        </p:nvCxnSpPr>
        <p:spPr>
          <a:xfrm>
            <a:off x="10071409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57B04E3-25C6-02FD-0DB2-DDE70500D0C5}"/>
              </a:ext>
            </a:extLst>
          </p:cNvPr>
          <p:cNvSpPr>
            <a:spLocks noChangeAspect="1"/>
          </p:cNvSpPr>
          <p:nvPr/>
        </p:nvSpPr>
        <p:spPr>
          <a:xfrm>
            <a:off x="9842809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F9DF18-7BEB-E3A5-5CCA-60D50A876E0C}"/>
              </a:ext>
            </a:extLst>
          </p:cNvPr>
          <p:cNvCxnSpPr>
            <a:cxnSpLocks/>
            <a:stCxn id="36" idx="4"/>
            <a:endCxn id="39" idx="0"/>
          </p:cNvCxnSpPr>
          <p:nvPr/>
        </p:nvCxnSpPr>
        <p:spPr>
          <a:xfrm>
            <a:off x="10071409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48CEBC-A231-AB5A-B070-598594032FC4}"/>
              </a:ext>
            </a:extLst>
          </p:cNvPr>
          <p:cNvCxnSpPr>
            <a:cxnSpLocks/>
            <a:stCxn id="4" idx="2"/>
            <a:endCxn id="28" idx="6"/>
          </p:cNvCxnSpPr>
          <p:nvPr/>
        </p:nvCxnSpPr>
        <p:spPr>
          <a:xfrm flipH="1">
            <a:off x="10300009" y="529683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6BE9C48-DFBB-8BDD-7C38-CB1761274E94}"/>
              </a:ext>
            </a:extLst>
          </p:cNvPr>
          <p:cNvCxnSpPr>
            <a:cxnSpLocks/>
            <a:stCxn id="6" idx="2"/>
            <a:endCxn id="29" idx="6"/>
          </p:cNvCxnSpPr>
          <p:nvPr/>
        </p:nvCxnSpPr>
        <p:spPr>
          <a:xfrm flipH="1">
            <a:off x="10300009" y="1468244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CC5AB7-1BD8-0F21-2D69-F8BEA08F1852}"/>
              </a:ext>
            </a:extLst>
          </p:cNvPr>
          <p:cNvCxnSpPr>
            <a:cxnSpLocks/>
            <a:stCxn id="10" idx="2"/>
            <a:endCxn id="31" idx="6"/>
          </p:cNvCxnSpPr>
          <p:nvPr/>
        </p:nvCxnSpPr>
        <p:spPr>
          <a:xfrm flipH="1">
            <a:off x="10300009" y="2406805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6B65A6D-1600-496A-726F-DE044BD6D7A2}"/>
              </a:ext>
            </a:extLst>
          </p:cNvPr>
          <p:cNvCxnSpPr>
            <a:cxnSpLocks/>
            <a:stCxn id="15" idx="2"/>
            <a:endCxn id="33" idx="6"/>
          </p:cNvCxnSpPr>
          <p:nvPr/>
        </p:nvCxnSpPr>
        <p:spPr>
          <a:xfrm flipH="1">
            <a:off x="10300009" y="3345366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D457E7C-E623-446C-838A-6A4C2954A0A5}"/>
              </a:ext>
            </a:extLst>
          </p:cNvPr>
          <p:cNvCxnSpPr>
            <a:cxnSpLocks/>
            <a:stCxn id="16" idx="2"/>
            <a:endCxn id="34" idx="6"/>
          </p:cNvCxnSpPr>
          <p:nvPr/>
        </p:nvCxnSpPr>
        <p:spPr>
          <a:xfrm flipH="1">
            <a:off x="10300009" y="4283927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B58EC85-A23D-5EB4-A200-505C7B0D78BF}"/>
              </a:ext>
            </a:extLst>
          </p:cNvPr>
          <p:cNvCxnSpPr>
            <a:cxnSpLocks/>
            <a:stCxn id="18" idx="2"/>
            <a:endCxn id="36" idx="6"/>
          </p:cNvCxnSpPr>
          <p:nvPr/>
        </p:nvCxnSpPr>
        <p:spPr>
          <a:xfrm flipH="1">
            <a:off x="10300009" y="5222488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FA321E9-A70F-8D83-80CE-B6C716B90206}"/>
              </a:ext>
            </a:extLst>
          </p:cNvPr>
          <p:cNvCxnSpPr>
            <a:cxnSpLocks/>
            <a:stCxn id="24" idx="2"/>
            <a:endCxn id="39" idx="6"/>
          </p:cNvCxnSpPr>
          <p:nvPr/>
        </p:nvCxnSpPr>
        <p:spPr>
          <a:xfrm flipH="1">
            <a:off x="10300009" y="6161049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FE650CD5-C44C-9CE7-2B58-89B59B82229B}"/>
              </a:ext>
            </a:extLst>
          </p:cNvPr>
          <p:cNvSpPr>
            <a:spLocks noChangeAspect="1"/>
          </p:cNvSpPr>
          <p:nvPr/>
        </p:nvSpPr>
        <p:spPr>
          <a:xfrm>
            <a:off x="8888450" y="301083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F2EDD7C-7091-BA1C-5B28-9E5DDBA8BC20}"/>
              </a:ext>
            </a:extLst>
          </p:cNvPr>
          <p:cNvSpPr>
            <a:spLocks noChangeAspect="1"/>
          </p:cNvSpPr>
          <p:nvPr/>
        </p:nvSpPr>
        <p:spPr>
          <a:xfrm>
            <a:off x="8888450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600629F-7779-BB0E-A194-7925B34282D8}"/>
              </a:ext>
            </a:extLst>
          </p:cNvPr>
          <p:cNvCxnSpPr>
            <a:stCxn id="63" idx="4"/>
            <a:endCxn id="64" idx="0"/>
          </p:cNvCxnSpPr>
          <p:nvPr/>
        </p:nvCxnSpPr>
        <p:spPr>
          <a:xfrm>
            <a:off x="9117050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D25F186C-AD69-2A43-A509-B59AAE344639}"/>
              </a:ext>
            </a:extLst>
          </p:cNvPr>
          <p:cNvSpPr>
            <a:spLocks noChangeAspect="1"/>
          </p:cNvSpPr>
          <p:nvPr/>
        </p:nvSpPr>
        <p:spPr>
          <a:xfrm>
            <a:off x="8888450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16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C5953E2-D136-3D8F-C490-0543DFF4D242}"/>
              </a:ext>
            </a:extLst>
          </p:cNvPr>
          <p:cNvCxnSpPr>
            <a:cxnSpLocks/>
            <a:stCxn id="64" idx="4"/>
            <a:endCxn id="66" idx="0"/>
          </p:cNvCxnSpPr>
          <p:nvPr/>
        </p:nvCxnSpPr>
        <p:spPr>
          <a:xfrm>
            <a:off x="9117050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A1AB92D2-8270-A3C5-8BD6-E127FA8CE36B}"/>
              </a:ext>
            </a:extLst>
          </p:cNvPr>
          <p:cNvSpPr>
            <a:spLocks noChangeAspect="1"/>
          </p:cNvSpPr>
          <p:nvPr/>
        </p:nvSpPr>
        <p:spPr>
          <a:xfrm>
            <a:off x="8888450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117DCB9-64B7-9AF8-47CB-07D3BFF3D39E}"/>
              </a:ext>
            </a:extLst>
          </p:cNvPr>
          <p:cNvSpPr>
            <a:spLocks noChangeAspect="1"/>
          </p:cNvSpPr>
          <p:nvPr/>
        </p:nvSpPr>
        <p:spPr>
          <a:xfrm>
            <a:off x="8888450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18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9E690C2-D537-A591-9CC5-F27FF4889F85}"/>
              </a:ext>
            </a:extLst>
          </p:cNvPr>
          <p:cNvCxnSpPr>
            <a:stCxn id="68" idx="4"/>
            <a:endCxn id="69" idx="0"/>
          </p:cNvCxnSpPr>
          <p:nvPr/>
        </p:nvCxnSpPr>
        <p:spPr>
          <a:xfrm>
            <a:off x="9117050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BF4CCB57-A5DD-8F48-7EE2-0A8818FD4213}"/>
              </a:ext>
            </a:extLst>
          </p:cNvPr>
          <p:cNvSpPr>
            <a:spLocks noChangeAspect="1"/>
          </p:cNvSpPr>
          <p:nvPr/>
        </p:nvSpPr>
        <p:spPr>
          <a:xfrm>
            <a:off x="8888450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19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6DC02E2-C85C-A651-E643-1ADACB8D3482}"/>
              </a:ext>
            </a:extLst>
          </p:cNvPr>
          <p:cNvCxnSpPr>
            <a:cxnSpLocks/>
            <a:stCxn id="69" idx="4"/>
            <a:endCxn id="71" idx="0"/>
          </p:cNvCxnSpPr>
          <p:nvPr/>
        </p:nvCxnSpPr>
        <p:spPr>
          <a:xfrm>
            <a:off x="9117050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A8367AF-932B-BB54-1419-3EC55463941C}"/>
              </a:ext>
            </a:extLst>
          </p:cNvPr>
          <p:cNvCxnSpPr>
            <a:cxnSpLocks/>
            <a:stCxn id="66" idx="4"/>
            <a:endCxn id="68" idx="0"/>
          </p:cNvCxnSpPr>
          <p:nvPr/>
        </p:nvCxnSpPr>
        <p:spPr>
          <a:xfrm>
            <a:off x="9117050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E0EBC7BA-7AE6-04DB-60EE-126EAD1DEB54}"/>
              </a:ext>
            </a:extLst>
          </p:cNvPr>
          <p:cNvSpPr>
            <a:spLocks noChangeAspect="1"/>
          </p:cNvSpPr>
          <p:nvPr/>
        </p:nvSpPr>
        <p:spPr>
          <a:xfrm>
            <a:off x="8888450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FAE3834-44F9-FA3D-4550-9A8463F4C3FD}"/>
              </a:ext>
            </a:extLst>
          </p:cNvPr>
          <p:cNvCxnSpPr>
            <a:cxnSpLocks/>
            <a:stCxn id="71" idx="4"/>
            <a:endCxn id="74" idx="0"/>
          </p:cNvCxnSpPr>
          <p:nvPr/>
        </p:nvCxnSpPr>
        <p:spPr>
          <a:xfrm>
            <a:off x="9117050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42F289A-0440-F118-09EC-ABC574538863}"/>
              </a:ext>
            </a:extLst>
          </p:cNvPr>
          <p:cNvCxnSpPr>
            <a:cxnSpLocks/>
            <a:stCxn id="28" idx="2"/>
            <a:endCxn id="63" idx="6"/>
          </p:cNvCxnSpPr>
          <p:nvPr/>
        </p:nvCxnSpPr>
        <p:spPr>
          <a:xfrm flipH="1">
            <a:off x="9345650" y="529683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5F661E3-FEEC-7EC7-FB28-F53E2B7154D1}"/>
              </a:ext>
            </a:extLst>
          </p:cNvPr>
          <p:cNvCxnSpPr>
            <a:cxnSpLocks/>
            <a:stCxn id="29" idx="2"/>
            <a:endCxn id="64" idx="6"/>
          </p:cNvCxnSpPr>
          <p:nvPr/>
        </p:nvCxnSpPr>
        <p:spPr>
          <a:xfrm flipH="1">
            <a:off x="9345650" y="1468244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71F56EC-17DF-F2E1-3EEA-1BA552E21091}"/>
              </a:ext>
            </a:extLst>
          </p:cNvPr>
          <p:cNvCxnSpPr>
            <a:cxnSpLocks/>
            <a:stCxn id="31" idx="2"/>
            <a:endCxn id="66" idx="6"/>
          </p:cNvCxnSpPr>
          <p:nvPr/>
        </p:nvCxnSpPr>
        <p:spPr>
          <a:xfrm flipH="1">
            <a:off x="9345650" y="2406805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0AF5EA4-EC74-7D33-F20A-CDE40C9ABF52}"/>
              </a:ext>
            </a:extLst>
          </p:cNvPr>
          <p:cNvCxnSpPr>
            <a:cxnSpLocks/>
            <a:stCxn id="33" idx="2"/>
            <a:endCxn id="68" idx="6"/>
          </p:cNvCxnSpPr>
          <p:nvPr/>
        </p:nvCxnSpPr>
        <p:spPr>
          <a:xfrm flipH="1">
            <a:off x="9345650" y="3345366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E26CD78-122D-382D-78B7-A134D7A2ABBD}"/>
              </a:ext>
            </a:extLst>
          </p:cNvPr>
          <p:cNvCxnSpPr>
            <a:cxnSpLocks/>
            <a:stCxn id="34" idx="2"/>
            <a:endCxn id="69" idx="6"/>
          </p:cNvCxnSpPr>
          <p:nvPr/>
        </p:nvCxnSpPr>
        <p:spPr>
          <a:xfrm flipH="1">
            <a:off x="9345650" y="4283927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A4CC276-9199-96A6-A85A-981772B0301E}"/>
              </a:ext>
            </a:extLst>
          </p:cNvPr>
          <p:cNvCxnSpPr>
            <a:cxnSpLocks/>
            <a:stCxn id="36" idx="2"/>
            <a:endCxn id="71" idx="6"/>
          </p:cNvCxnSpPr>
          <p:nvPr/>
        </p:nvCxnSpPr>
        <p:spPr>
          <a:xfrm flipH="1">
            <a:off x="9345650" y="5222488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52EC74F-7577-BF31-6282-A3365724AAC6}"/>
              </a:ext>
            </a:extLst>
          </p:cNvPr>
          <p:cNvCxnSpPr>
            <a:cxnSpLocks/>
            <a:stCxn id="39" idx="2"/>
            <a:endCxn id="74" idx="6"/>
          </p:cNvCxnSpPr>
          <p:nvPr/>
        </p:nvCxnSpPr>
        <p:spPr>
          <a:xfrm flipH="1">
            <a:off x="9345650" y="6161049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7C57AFD0-56D2-3DF5-A8AF-6CB5D432177B}"/>
              </a:ext>
            </a:extLst>
          </p:cNvPr>
          <p:cNvSpPr>
            <a:spLocks noChangeAspect="1"/>
          </p:cNvSpPr>
          <p:nvPr/>
        </p:nvSpPr>
        <p:spPr>
          <a:xfrm>
            <a:off x="7934091" y="301083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0FE3230-B26C-6457-0826-F5D2F67E09DE}"/>
              </a:ext>
            </a:extLst>
          </p:cNvPr>
          <p:cNvSpPr>
            <a:spLocks noChangeAspect="1"/>
          </p:cNvSpPr>
          <p:nvPr/>
        </p:nvSpPr>
        <p:spPr>
          <a:xfrm>
            <a:off x="7934091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280F6E0-8BB8-41D1-45EB-3D79E8752214}"/>
              </a:ext>
            </a:extLst>
          </p:cNvPr>
          <p:cNvCxnSpPr>
            <a:stCxn id="90" idx="4"/>
            <a:endCxn id="91" idx="0"/>
          </p:cNvCxnSpPr>
          <p:nvPr/>
        </p:nvCxnSpPr>
        <p:spPr>
          <a:xfrm>
            <a:off x="8162691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C5E87892-BED3-CD93-0624-0191158F9DDE}"/>
              </a:ext>
            </a:extLst>
          </p:cNvPr>
          <p:cNvSpPr>
            <a:spLocks noChangeAspect="1"/>
          </p:cNvSpPr>
          <p:nvPr/>
        </p:nvSpPr>
        <p:spPr>
          <a:xfrm>
            <a:off x="7934091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23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3C93FA3-A05E-2098-DF5B-38FB6F309F7C}"/>
              </a:ext>
            </a:extLst>
          </p:cNvPr>
          <p:cNvCxnSpPr>
            <a:cxnSpLocks/>
            <a:stCxn id="91" idx="4"/>
            <a:endCxn id="93" idx="0"/>
          </p:cNvCxnSpPr>
          <p:nvPr/>
        </p:nvCxnSpPr>
        <p:spPr>
          <a:xfrm>
            <a:off x="8162691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21DA3A00-F0FC-9F08-8F0D-0C2B6E8B1673}"/>
              </a:ext>
            </a:extLst>
          </p:cNvPr>
          <p:cNvSpPr>
            <a:spLocks noChangeAspect="1"/>
          </p:cNvSpPr>
          <p:nvPr/>
        </p:nvSpPr>
        <p:spPr>
          <a:xfrm>
            <a:off x="7934091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2A941CC-AD05-9EAE-EE27-2A19D330495F}"/>
              </a:ext>
            </a:extLst>
          </p:cNvPr>
          <p:cNvSpPr>
            <a:spLocks noChangeAspect="1"/>
          </p:cNvSpPr>
          <p:nvPr/>
        </p:nvSpPr>
        <p:spPr>
          <a:xfrm>
            <a:off x="7934091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25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AF6F77D-D583-329E-E238-42A12E02841D}"/>
              </a:ext>
            </a:extLst>
          </p:cNvPr>
          <p:cNvCxnSpPr>
            <a:stCxn id="95" idx="4"/>
            <a:endCxn id="96" idx="0"/>
          </p:cNvCxnSpPr>
          <p:nvPr/>
        </p:nvCxnSpPr>
        <p:spPr>
          <a:xfrm>
            <a:off x="8162691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C2F167AB-8905-4CFD-1274-2821BE66E330}"/>
              </a:ext>
            </a:extLst>
          </p:cNvPr>
          <p:cNvSpPr>
            <a:spLocks noChangeAspect="1"/>
          </p:cNvSpPr>
          <p:nvPr/>
        </p:nvSpPr>
        <p:spPr>
          <a:xfrm>
            <a:off x="7934091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26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A169ED1-25CD-CD31-F34C-510A320E127A}"/>
              </a:ext>
            </a:extLst>
          </p:cNvPr>
          <p:cNvCxnSpPr>
            <a:cxnSpLocks/>
            <a:stCxn id="96" idx="4"/>
            <a:endCxn id="98" idx="0"/>
          </p:cNvCxnSpPr>
          <p:nvPr/>
        </p:nvCxnSpPr>
        <p:spPr>
          <a:xfrm>
            <a:off x="8162691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CF2ED0E-E47D-B7AE-22D9-6EF8B99B0043}"/>
              </a:ext>
            </a:extLst>
          </p:cNvPr>
          <p:cNvCxnSpPr>
            <a:cxnSpLocks/>
            <a:stCxn id="93" idx="4"/>
            <a:endCxn id="95" idx="0"/>
          </p:cNvCxnSpPr>
          <p:nvPr/>
        </p:nvCxnSpPr>
        <p:spPr>
          <a:xfrm>
            <a:off x="8162691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50452C4E-9534-2C01-7E95-BCE7C024074C}"/>
              </a:ext>
            </a:extLst>
          </p:cNvPr>
          <p:cNvSpPr>
            <a:spLocks noChangeAspect="1"/>
          </p:cNvSpPr>
          <p:nvPr/>
        </p:nvSpPr>
        <p:spPr>
          <a:xfrm>
            <a:off x="7934091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27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2473E6C-00FB-A95C-64F7-3752FDCE3FD6}"/>
              </a:ext>
            </a:extLst>
          </p:cNvPr>
          <p:cNvCxnSpPr>
            <a:cxnSpLocks/>
            <a:stCxn id="98" idx="4"/>
            <a:endCxn id="101" idx="0"/>
          </p:cNvCxnSpPr>
          <p:nvPr/>
        </p:nvCxnSpPr>
        <p:spPr>
          <a:xfrm>
            <a:off x="8162691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A84DA41-FDD5-096F-6901-9D8E1A24662F}"/>
              </a:ext>
            </a:extLst>
          </p:cNvPr>
          <p:cNvCxnSpPr>
            <a:cxnSpLocks/>
            <a:stCxn id="63" idx="2"/>
            <a:endCxn id="90" idx="6"/>
          </p:cNvCxnSpPr>
          <p:nvPr/>
        </p:nvCxnSpPr>
        <p:spPr>
          <a:xfrm flipH="1">
            <a:off x="8391291" y="529683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088FDA5-0327-4FF9-60D2-7EB6D045396F}"/>
              </a:ext>
            </a:extLst>
          </p:cNvPr>
          <p:cNvCxnSpPr>
            <a:cxnSpLocks/>
            <a:stCxn id="64" idx="2"/>
            <a:endCxn id="91" idx="6"/>
          </p:cNvCxnSpPr>
          <p:nvPr/>
        </p:nvCxnSpPr>
        <p:spPr>
          <a:xfrm flipH="1">
            <a:off x="8391291" y="1468244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E75210A-F20C-5632-BCB9-B542A78FAE1A}"/>
              </a:ext>
            </a:extLst>
          </p:cNvPr>
          <p:cNvCxnSpPr>
            <a:cxnSpLocks/>
            <a:stCxn id="66" idx="2"/>
            <a:endCxn id="93" idx="6"/>
          </p:cNvCxnSpPr>
          <p:nvPr/>
        </p:nvCxnSpPr>
        <p:spPr>
          <a:xfrm flipH="1">
            <a:off x="8391291" y="2406805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075059C-AC9A-5E4E-F7F7-356B254E3CA8}"/>
              </a:ext>
            </a:extLst>
          </p:cNvPr>
          <p:cNvCxnSpPr>
            <a:cxnSpLocks/>
            <a:stCxn id="68" idx="2"/>
            <a:endCxn id="95" idx="6"/>
          </p:cNvCxnSpPr>
          <p:nvPr/>
        </p:nvCxnSpPr>
        <p:spPr>
          <a:xfrm flipH="1">
            <a:off x="8391291" y="3345366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E16E01F-CA8D-C271-19D8-184B18F1B1A0}"/>
              </a:ext>
            </a:extLst>
          </p:cNvPr>
          <p:cNvCxnSpPr>
            <a:cxnSpLocks/>
            <a:stCxn id="69" idx="2"/>
            <a:endCxn id="96" idx="6"/>
          </p:cNvCxnSpPr>
          <p:nvPr/>
        </p:nvCxnSpPr>
        <p:spPr>
          <a:xfrm flipH="1">
            <a:off x="8391291" y="4283927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DC1A400-D07E-3789-F0AB-03FAB98DCC1B}"/>
              </a:ext>
            </a:extLst>
          </p:cNvPr>
          <p:cNvCxnSpPr>
            <a:cxnSpLocks/>
            <a:stCxn id="71" idx="2"/>
            <a:endCxn id="98" idx="6"/>
          </p:cNvCxnSpPr>
          <p:nvPr/>
        </p:nvCxnSpPr>
        <p:spPr>
          <a:xfrm flipH="1">
            <a:off x="8391291" y="5222488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7BA25BD-07C0-BDF2-B631-99C18A4EFBBC}"/>
              </a:ext>
            </a:extLst>
          </p:cNvPr>
          <p:cNvCxnSpPr>
            <a:cxnSpLocks/>
            <a:stCxn id="74" idx="2"/>
            <a:endCxn id="101" idx="6"/>
          </p:cNvCxnSpPr>
          <p:nvPr/>
        </p:nvCxnSpPr>
        <p:spPr>
          <a:xfrm flipH="1">
            <a:off x="8391291" y="6161049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827B658B-ABBD-36E0-2D93-F9B04BC0EDE4}"/>
              </a:ext>
            </a:extLst>
          </p:cNvPr>
          <p:cNvSpPr>
            <a:spLocks noChangeAspect="1"/>
          </p:cNvSpPr>
          <p:nvPr/>
        </p:nvSpPr>
        <p:spPr>
          <a:xfrm>
            <a:off x="6993671" y="301083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B515E689-B600-927F-3BFB-AF5341BAC758}"/>
              </a:ext>
            </a:extLst>
          </p:cNvPr>
          <p:cNvSpPr>
            <a:spLocks noChangeAspect="1"/>
          </p:cNvSpPr>
          <p:nvPr/>
        </p:nvSpPr>
        <p:spPr>
          <a:xfrm>
            <a:off x="6993671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29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98552B0-234B-AB6F-BBDD-5E5C5B283DC7}"/>
              </a:ext>
            </a:extLst>
          </p:cNvPr>
          <p:cNvCxnSpPr>
            <a:stCxn id="119" idx="4"/>
            <a:endCxn id="120" idx="0"/>
          </p:cNvCxnSpPr>
          <p:nvPr/>
        </p:nvCxnSpPr>
        <p:spPr>
          <a:xfrm>
            <a:off x="7222271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48AB0809-1C33-021B-92BC-1324FDCEC6A2}"/>
              </a:ext>
            </a:extLst>
          </p:cNvPr>
          <p:cNvSpPr>
            <a:spLocks noChangeAspect="1"/>
          </p:cNvSpPr>
          <p:nvPr/>
        </p:nvSpPr>
        <p:spPr>
          <a:xfrm>
            <a:off x="6993671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30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F07249D-A178-FD67-5AA4-51C197041EB7}"/>
              </a:ext>
            </a:extLst>
          </p:cNvPr>
          <p:cNvCxnSpPr>
            <a:cxnSpLocks/>
            <a:stCxn id="120" idx="4"/>
            <a:endCxn id="122" idx="0"/>
          </p:cNvCxnSpPr>
          <p:nvPr/>
        </p:nvCxnSpPr>
        <p:spPr>
          <a:xfrm>
            <a:off x="7222271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A1363A03-D9A3-9D0E-42AD-7FBC088619C3}"/>
              </a:ext>
            </a:extLst>
          </p:cNvPr>
          <p:cNvSpPr>
            <a:spLocks noChangeAspect="1"/>
          </p:cNvSpPr>
          <p:nvPr/>
        </p:nvSpPr>
        <p:spPr>
          <a:xfrm>
            <a:off x="6993671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74D959C-6BBC-D78B-6FA4-52C83D9A3E9E}"/>
              </a:ext>
            </a:extLst>
          </p:cNvPr>
          <p:cNvSpPr>
            <a:spLocks noChangeAspect="1"/>
          </p:cNvSpPr>
          <p:nvPr/>
        </p:nvSpPr>
        <p:spPr>
          <a:xfrm>
            <a:off x="6993671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449BFDE-BDB8-C3D0-B41D-810364298D6F}"/>
              </a:ext>
            </a:extLst>
          </p:cNvPr>
          <p:cNvSpPr>
            <a:spLocks noChangeAspect="1"/>
          </p:cNvSpPr>
          <p:nvPr/>
        </p:nvSpPr>
        <p:spPr>
          <a:xfrm>
            <a:off x="6993671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33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4645810-320B-1EDD-95ED-3DCC97812094}"/>
              </a:ext>
            </a:extLst>
          </p:cNvPr>
          <p:cNvCxnSpPr>
            <a:cxnSpLocks/>
            <a:stCxn id="125" idx="4"/>
            <a:endCxn id="127" idx="0"/>
          </p:cNvCxnSpPr>
          <p:nvPr/>
        </p:nvCxnSpPr>
        <p:spPr>
          <a:xfrm>
            <a:off x="7222271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94CA080-7E07-2ABE-C9B2-58D62189C1D9}"/>
              </a:ext>
            </a:extLst>
          </p:cNvPr>
          <p:cNvCxnSpPr>
            <a:cxnSpLocks/>
            <a:stCxn id="122" idx="4"/>
            <a:endCxn id="124" idx="0"/>
          </p:cNvCxnSpPr>
          <p:nvPr/>
        </p:nvCxnSpPr>
        <p:spPr>
          <a:xfrm>
            <a:off x="7222271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354F32B9-D2CF-5FD0-4ED7-5189CBF99776}"/>
              </a:ext>
            </a:extLst>
          </p:cNvPr>
          <p:cNvSpPr>
            <a:spLocks noChangeAspect="1"/>
          </p:cNvSpPr>
          <p:nvPr/>
        </p:nvSpPr>
        <p:spPr>
          <a:xfrm>
            <a:off x="6993671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34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44FFBB1-B8E5-43E3-5BDE-2BBD7A9F2159}"/>
              </a:ext>
            </a:extLst>
          </p:cNvPr>
          <p:cNvCxnSpPr>
            <a:cxnSpLocks/>
            <a:stCxn id="127" idx="4"/>
            <a:endCxn id="130" idx="0"/>
          </p:cNvCxnSpPr>
          <p:nvPr/>
        </p:nvCxnSpPr>
        <p:spPr>
          <a:xfrm>
            <a:off x="7222271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E11070B-19F8-346E-7125-2C7DFD2B4EBE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7450871" y="529683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9497205-6C8C-AC38-B2BC-A9B9134D7EED}"/>
              </a:ext>
            </a:extLst>
          </p:cNvPr>
          <p:cNvCxnSpPr>
            <a:cxnSpLocks/>
            <a:endCxn id="120" idx="6"/>
          </p:cNvCxnSpPr>
          <p:nvPr/>
        </p:nvCxnSpPr>
        <p:spPr>
          <a:xfrm flipH="1">
            <a:off x="7450871" y="1468244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2079C33-F057-C872-CD99-15A532511DC0}"/>
              </a:ext>
            </a:extLst>
          </p:cNvPr>
          <p:cNvCxnSpPr>
            <a:cxnSpLocks/>
            <a:endCxn id="122" idx="6"/>
          </p:cNvCxnSpPr>
          <p:nvPr/>
        </p:nvCxnSpPr>
        <p:spPr>
          <a:xfrm flipH="1">
            <a:off x="7450871" y="2406805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21446C3-3929-3552-1D77-83AD6CE74FD3}"/>
              </a:ext>
            </a:extLst>
          </p:cNvPr>
          <p:cNvCxnSpPr>
            <a:cxnSpLocks/>
            <a:endCxn id="124" idx="6"/>
          </p:cNvCxnSpPr>
          <p:nvPr/>
        </p:nvCxnSpPr>
        <p:spPr>
          <a:xfrm flipH="1">
            <a:off x="7450871" y="3345366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EF62F4B-A92F-6414-65FA-698443A3092D}"/>
              </a:ext>
            </a:extLst>
          </p:cNvPr>
          <p:cNvCxnSpPr>
            <a:cxnSpLocks/>
            <a:endCxn id="125" idx="6"/>
          </p:cNvCxnSpPr>
          <p:nvPr/>
        </p:nvCxnSpPr>
        <p:spPr>
          <a:xfrm flipH="1">
            <a:off x="7450871" y="4283927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48E46B0-ED1F-6A94-828A-778C62010C71}"/>
              </a:ext>
            </a:extLst>
          </p:cNvPr>
          <p:cNvCxnSpPr>
            <a:cxnSpLocks/>
            <a:endCxn id="127" idx="6"/>
          </p:cNvCxnSpPr>
          <p:nvPr/>
        </p:nvCxnSpPr>
        <p:spPr>
          <a:xfrm flipH="1">
            <a:off x="7450871" y="5222488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7F258B16-740D-C3CE-4BB3-392348596D95}"/>
              </a:ext>
            </a:extLst>
          </p:cNvPr>
          <p:cNvSpPr>
            <a:spLocks noChangeAspect="1"/>
          </p:cNvSpPr>
          <p:nvPr/>
        </p:nvSpPr>
        <p:spPr>
          <a:xfrm>
            <a:off x="6052322" y="301083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FEA20AFF-481F-3D21-296F-CD05C742108D}"/>
              </a:ext>
            </a:extLst>
          </p:cNvPr>
          <p:cNvSpPr>
            <a:spLocks noChangeAspect="1"/>
          </p:cNvSpPr>
          <p:nvPr/>
        </p:nvSpPr>
        <p:spPr>
          <a:xfrm>
            <a:off x="6052322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36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D676C36-7FE0-6751-4E99-3E936398DC86}"/>
              </a:ext>
            </a:extLst>
          </p:cNvPr>
          <p:cNvCxnSpPr>
            <a:stCxn id="139" idx="4"/>
            <a:endCxn id="140" idx="0"/>
          </p:cNvCxnSpPr>
          <p:nvPr/>
        </p:nvCxnSpPr>
        <p:spPr>
          <a:xfrm>
            <a:off x="6280922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C1F5BC57-0066-9978-4CC3-19CD718D754F}"/>
              </a:ext>
            </a:extLst>
          </p:cNvPr>
          <p:cNvSpPr>
            <a:spLocks noChangeAspect="1"/>
          </p:cNvSpPr>
          <p:nvPr/>
        </p:nvSpPr>
        <p:spPr>
          <a:xfrm>
            <a:off x="6052322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37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92D03C6-80F1-B560-69E9-4CA14FA004EA}"/>
              </a:ext>
            </a:extLst>
          </p:cNvPr>
          <p:cNvCxnSpPr>
            <a:cxnSpLocks/>
            <a:stCxn id="140" idx="4"/>
            <a:endCxn id="142" idx="0"/>
          </p:cNvCxnSpPr>
          <p:nvPr/>
        </p:nvCxnSpPr>
        <p:spPr>
          <a:xfrm>
            <a:off x="6280922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DE233960-6562-B969-9B30-957619684C56}"/>
              </a:ext>
            </a:extLst>
          </p:cNvPr>
          <p:cNvSpPr>
            <a:spLocks noChangeAspect="1"/>
          </p:cNvSpPr>
          <p:nvPr/>
        </p:nvSpPr>
        <p:spPr>
          <a:xfrm>
            <a:off x="6052322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D071800E-628E-1F95-04F3-7A29184F0864}"/>
              </a:ext>
            </a:extLst>
          </p:cNvPr>
          <p:cNvSpPr>
            <a:spLocks noChangeAspect="1"/>
          </p:cNvSpPr>
          <p:nvPr/>
        </p:nvSpPr>
        <p:spPr>
          <a:xfrm>
            <a:off x="6052322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39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54148F3-B004-90A6-F07A-FEC2D6418EC7}"/>
              </a:ext>
            </a:extLst>
          </p:cNvPr>
          <p:cNvCxnSpPr>
            <a:stCxn id="144" idx="4"/>
            <a:endCxn id="145" idx="0"/>
          </p:cNvCxnSpPr>
          <p:nvPr/>
        </p:nvCxnSpPr>
        <p:spPr>
          <a:xfrm>
            <a:off x="6280922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F896D921-B53A-CFFF-5219-123CE5F984F5}"/>
              </a:ext>
            </a:extLst>
          </p:cNvPr>
          <p:cNvSpPr>
            <a:spLocks noChangeAspect="1"/>
          </p:cNvSpPr>
          <p:nvPr/>
        </p:nvSpPr>
        <p:spPr>
          <a:xfrm>
            <a:off x="6052322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40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8FA5AFC-9812-E114-52E5-48871073D533}"/>
              </a:ext>
            </a:extLst>
          </p:cNvPr>
          <p:cNvCxnSpPr>
            <a:cxnSpLocks/>
            <a:stCxn id="145" idx="4"/>
            <a:endCxn id="147" idx="0"/>
          </p:cNvCxnSpPr>
          <p:nvPr/>
        </p:nvCxnSpPr>
        <p:spPr>
          <a:xfrm>
            <a:off x="6280922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D11D8F7-0770-1510-E86B-A2AF869CDCD1}"/>
              </a:ext>
            </a:extLst>
          </p:cNvPr>
          <p:cNvCxnSpPr>
            <a:cxnSpLocks/>
            <a:stCxn id="142" idx="4"/>
            <a:endCxn id="144" idx="0"/>
          </p:cNvCxnSpPr>
          <p:nvPr/>
        </p:nvCxnSpPr>
        <p:spPr>
          <a:xfrm>
            <a:off x="6280922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38BC1A60-ED48-7529-FC1A-92D9BE611DDD}"/>
              </a:ext>
            </a:extLst>
          </p:cNvPr>
          <p:cNvSpPr>
            <a:spLocks noChangeAspect="1"/>
          </p:cNvSpPr>
          <p:nvPr/>
        </p:nvSpPr>
        <p:spPr>
          <a:xfrm>
            <a:off x="6052322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41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D2BEC42-66E6-EF8C-73A5-4C7A00AE5301}"/>
              </a:ext>
            </a:extLst>
          </p:cNvPr>
          <p:cNvCxnSpPr>
            <a:cxnSpLocks/>
            <a:stCxn id="147" idx="4"/>
            <a:endCxn id="150" idx="0"/>
          </p:cNvCxnSpPr>
          <p:nvPr/>
        </p:nvCxnSpPr>
        <p:spPr>
          <a:xfrm>
            <a:off x="6280922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B7188AE-E7E4-0406-7D8F-89FFA3674422}"/>
              </a:ext>
            </a:extLst>
          </p:cNvPr>
          <p:cNvCxnSpPr>
            <a:cxnSpLocks/>
            <a:endCxn id="139" idx="6"/>
          </p:cNvCxnSpPr>
          <p:nvPr/>
        </p:nvCxnSpPr>
        <p:spPr>
          <a:xfrm flipH="1">
            <a:off x="6509522" y="529683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3B473307-2970-E25B-3221-8C5CCFDCAA11}"/>
              </a:ext>
            </a:extLst>
          </p:cNvPr>
          <p:cNvCxnSpPr>
            <a:cxnSpLocks/>
            <a:endCxn id="140" idx="6"/>
          </p:cNvCxnSpPr>
          <p:nvPr/>
        </p:nvCxnSpPr>
        <p:spPr>
          <a:xfrm flipH="1">
            <a:off x="6509522" y="1468244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76DDD784-1CEF-2F81-CBAD-46948F981512}"/>
              </a:ext>
            </a:extLst>
          </p:cNvPr>
          <p:cNvCxnSpPr>
            <a:cxnSpLocks/>
            <a:endCxn id="142" idx="6"/>
          </p:cNvCxnSpPr>
          <p:nvPr/>
        </p:nvCxnSpPr>
        <p:spPr>
          <a:xfrm flipH="1">
            <a:off x="6509522" y="2406805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95FC9D59-FDEF-4703-D017-043A6EBE37A0}"/>
              </a:ext>
            </a:extLst>
          </p:cNvPr>
          <p:cNvCxnSpPr>
            <a:cxnSpLocks/>
            <a:endCxn id="144" idx="6"/>
          </p:cNvCxnSpPr>
          <p:nvPr/>
        </p:nvCxnSpPr>
        <p:spPr>
          <a:xfrm flipH="1">
            <a:off x="6509522" y="3345366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8490E93-55F9-18B0-1233-4F2323296A3C}"/>
              </a:ext>
            </a:extLst>
          </p:cNvPr>
          <p:cNvCxnSpPr>
            <a:cxnSpLocks/>
            <a:endCxn id="145" idx="6"/>
          </p:cNvCxnSpPr>
          <p:nvPr/>
        </p:nvCxnSpPr>
        <p:spPr>
          <a:xfrm flipH="1">
            <a:off x="6509522" y="4283927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7728BF4-A6D6-8661-41A8-837A1F92C4AC}"/>
              </a:ext>
            </a:extLst>
          </p:cNvPr>
          <p:cNvCxnSpPr>
            <a:cxnSpLocks/>
            <a:endCxn id="147" idx="6"/>
          </p:cNvCxnSpPr>
          <p:nvPr/>
        </p:nvCxnSpPr>
        <p:spPr>
          <a:xfrm flipH="1">
            <a:off x="6509522" y="5222488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40686E9-E0A8-1A4F-120B-FDA9C511F6FD}"/>
              </a:ext>
            </a:extLst>
          </p:cNvPr>
          <p:cNvCxnSpPr>
            <a:cxnSpLocks/>
            <a:endCxn id="150" idx="6"/>
          </p:cNvCxnSpPr>
          <p:nvPr/>
        </p:nvCxnSpPr>
        <p:spPr>
          <a:xfrm flipH="1">
            <a:off x="6509522" y="6161049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D340DE83-D709-920E-1179-2A34B92C77E3}"/>
              </a:ext>
            </a:extLst>
          </p:cNvPr>
          <p:cNvSpPr>
            <a:spLocks noChangeAspect="1"/>
          </p:cNvSpPr>
          <p:nvPr/>
        </p:nvSpPr>
        <p:spPr>
          <a:xfrm>
            <a:off x="5110973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43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377E2B8-8310-60DB-CE62-63F9B5FBA654}"/>
              </a:ext>
            </a:extLst>
          </p:cNvPr>
          <p:cNvSpPr>
            <a:spLocks noChangeAspect="1"/>
          </p:cNvSpPr>
          <p:nvPr/>
        </p:nvSpPr>
        <p:spPr>
          <a:xfrm>
            <a:off x="5110973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44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A83EFCD7-A625-BE6C-05CA-545ACC458CB0}"/>
              </a:ext>
            </a:extLst>
          </p:cNvPr>
          <p:cNvSpPr>
            <a:spLocks noChangeAspect="1"/>
          </p:cNvSpPr>
          <p:nvPr/>
        </p:nvSpPr>
        <p:spPr>
          <a:xfrm>
            <a:off x="5110973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45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B55D7D31-E56A-CE61-2E24-F98DD4F53852}"/>
              </a:ext>
            </a:extLst>
          </p:cNvPr>
          <p:cNvSpPr>
            <a:spLocks noChangeAspect="1"/>
          </p:cNvSpPr>
          <p:nvPr/>
        </p:nvSpPr>
        <p:spPr>
          <a:xfrm>
            <a:off x="5110973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46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5AFAF654-7583-BA76-C34D-0D04992B3F89}"/>
              </a:ext>
            </a:extLst>
          </p:cNvPr>
          <p:cNvCxnSpPr>
            <a:stCxn id="164" idx="4"/>
            <a:endCxn id="165" idx="0"/>
          </p:cNvCxnSpPr>
          <p:nvPr/>
        </p:nvCxnSpPr>
        <p:spPr>
          <a:xfrm>
            <a:off x="5339573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48EFF066-80EC-34BF-EC27-5D6DD07DFDAC}"/>
              </a:ext>
            </a:extLst>
          </p:cNvPr>
          <p:cNvSpPr>
            <a:spLocks noChangeAspect="1"/>
          </p:cNvSpPr>
          <p:nvPr/>
        </p:nvSpPr>
        <p:spPr>
          <a:xfrm>
            <a:off x="5110973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47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38558D4-7802-1649-C71B-2061A654DD4D}"/>
              </a:ext>
            </a:extLst>
          </p:cNvPr>
          <p:cNvCxnSpPr>
            <a:cxnSpLocks/>
            <a:stCxn id="165" idx="4"/>
            <a:endCxn id="167" idx="0"/>
          </p:cNvCxnSpPr>
          <p:nvPr/>
        </p:nvCxnSpPr>
        <p:spPr>
          <a:xfrm>
            <a:off x="5339573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EF84631-0B2B-61D0-75E6-DC0685A2E6D2}"/>
              </a:ext>
            </a:extLst>
          </p:cNvPr>
          <p:cNvCxnSpPr>
            <a:cxnSpLocks/>
            <a:stCxn id="162" idx="4"/>
            <a:endCxn id="164" idx="0"/>
          </p:cNvCxnSpPr>
          <p:nvPr/>
        </p:nvCxnSpPr>
        <p:spPr>
          <a:xfrm>
            <a:off x="5339573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AC1F553-12FF-6180-5F46-2798DD150FB4}"/>
              </a:ext>
            </a:extLst>
          </p:cNvPr>
          <p:cNvCxnSpPr>
            <a:cxnSpLocks/>
            <a:stCxn id="140" idx="2"/>
            <a:endCxn id="160" idx="6"/>
          </p:cNvCxnSpPr>
          <p:nvPr/>
        </p:nvCxnSpPr>
        <p:spPr>
          <a:xfrm flipH="1">
            <a:off x="5568173" y="1468244"/>
            <a:ext cx="48414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F9082F9-97C2-CA8F-A735-0461D181E169}"/>
              </a:ext>
            </a:extLst>
          </p:cNvPr>
          <p:cNvCxnSpPr>
            <a:cxnSpLocks/>
            <a:stCxn id="142" idx="2"/>
            <a:endCxn id="162" idx="6"/>
          </p:cNvCxnSpPr>
          <p:nvPr/>
        </p:nvCxnSpPr>
        <p:spPr>
          <a:xfrm flipH="1">
            <a:off x="5568173" y="2406805"/>
            <a:ext cx="48414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7F6288B-842C-46C4-3A98-6FA1AB0B99F8}"/>
              </a:ext>
            </a:extLst>
          </p:cNvPr>
          <p:cNvCxnSpPr>
            <a:cxnSpLocks/>
            <a:stCxn id="144" idx="2"/>
            <a:endCxn id="164" idx="6"/>
          </p:cNvCxnSpPr>
          <p:nvPr/>
        </p:nvCxnSpPr>
        <p:spPr>
          <a:xfrm flipH="1">
            <a:off x="5568173" y="3345366"/>
            <a:ext cx="48414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91A31B0B-897A-B24D-5E5F-ABE37F7EE147}"/>
              </a:ext>
            </a:extLst>
          </p:cNvPr>
          <p:cNvCxnSpPr>
            <a:cxnSpLocks/>
            <a:stCxn id="145" idx="2"/>
            <a:endCxn id="165" idx="6"/>
          </p:cNvCxnSpPr>
          <p:nvPr/>
        </p:nvCxnSpPr>
        <p:spPr>
          <a:xfrm flipH="1">
            <a:off x="5568173" y="4283927"/>
            <a:ext cx="48414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1B183F6-8E75-A1C5-9488-C302814637F2}"/>
              </a:ext>
            </a:extLst>
          </p:cNvPr>
          <p:cNvCxnSpPr>
            <a:cxnSpLocks/>
            <a:stCxn id="147" idx="2"/>
            <a:endCxn id="167" idx="6"/>
          </p:cNvCxnSpPr>
          <p:nvPr/>
        </p:nvCxnSpPr>
        <p:spPr>
          <a:xfrm flipH="1">
            <a:off x="5568173" y="5222488"/>
            <a:ext cx="48414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Oval 185">
            <a:extLst>
              <a:ext uri="{FF2B5EF4-FFF2-40B4-BE49-F238E27FC236}">
                <a16:creationId xmlns:a16="http://schemas.microsoft.com/office/drawing/2014/main" id="{22EBEA6D-A96B-4EC8-EB24-5DD7517FEEF5}"/>
              </a:ext>
            </a:extLst>
          </p:cNvPr>
          <p:cNvSpPr>
            <a:spLocks noChangeAspect="1"/>
          </p:cNvSpPr>
          <p:nvPr/>
        </p:nvSpPr>
        <p:spPr>
          <a:xfrm>
            <a:off x="4176594" y="301083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49</a:t>
            </a: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D9D74D88-699B-063E-9DDD-30E3D55C697F}"/>
              </a:ext>
            </a:extLst>
          </p:cNvPr>
          <p:cNvSpPr>
            <a:spLocks noChangeAspect="1"/>
          </p:cNvSpPr>
          <p:nvPr/>
        </p:nvSpPr>
        <p:spPr>
          <a:xfrm>
            <a:off x="4176594" y="1239644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50</a:t>
            </a: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3B35C80-4432-FB3F-CF77-BA0062C14EA3}"/>
              </a:ext>
            </a:extLst>
          </p:cNvPr>
          <p:cNvCxnSpPr>
            <a:stCxn id="186" idx="4"/>
            <a:endCxn id="187" idx="0"/>
          </p:cNvCxnSpPr>
          <p:nvPr/>
        </p:nvCxnSpPr>
        <p:spPr>
          <a:xfrm>
            <a:off x="4405194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4444C39F-42E6-09BD-5CFE-127E2C43FE36}"/>
              </a:ext>
            </a:extLst>
          </p:cNvPr>
          <p:cNvSpPr>
            <a:spLocks noChangeAspect="1"/>
          </p:cNvSpPr>
          <p:nvPr/>
        </p:nvSpPr>
        <p:spPr>
          <a:xfrm>
            <a:off x="4176594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51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063E6BD-4196-FE69-2BB4-33C5010DCCC8}"/>
              </a:ext>
            </a:extLst>
          </p:cNvPr>
          <p:cNvCxnSpPr>
            <a:cxnSpLocks/>
            <a:stCxn id="187" idx="4"/>
            <a:endCxn id="189" idx="0"/>
          </p:cNvCxnSpPr>
          <p:nvPr/>
        </p:nvCxnSpPr>
        <p:spPr>
          <a:xfrm>
            <a:off x="4405194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DD6379D5-D49B-73A0-D97F-8E4293C31DED}"/>
              </a:ext>
            </a:extLst>
          </p:cNvPr>
          <p:cNvSpPr>
            <a:spLocks noChangeAspect="1"/>
          </p:cNvSpPr>
          <p:nvPr/>
        </p:nvSpPr>
        <p:spPr>
          <a:xfrm>
            <a:off x="4176594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52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642045A9-CE5F-BA60-6620-3F1BC54BFB2A}"/>
              </a:ext>
            </a:extLst>
          </p:cNvPr>
          <p:cNvSpPr>
            <a:spLocks noChangeAspect="1"/>
          </p:cNvSpPr>
          <p:nvPr/>
        </p:nvSpPr>
        <p:spPr>
          <a:xfrm>
            <a:off x="4176594" y="4055327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53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32514E59-099D-C498-4F59-ED69402B041C}"/>
              </a:ext>
            </a:extLst>
          </p:cNvPr>
          <p:cNvCxnSpPr>
            <a:stCxn id="191" idx="4"/>
            <a:endCxn id="192" idx="0"/>
          </p:cNvCxnSpPr>
          <p:nvPr/>
        </p:nvCxnSpPr>
        <p:spPr>
          <a:xfrm>
            <a:off x="4405194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AA5B367F-BD53-D347-903C-806D09C2B8CF}"/>
              </a:ext>
            </a:extLst>
          </p:cNvPr>
          <p:cNvSpPr>
            <a:spLocks noChangeAspect="1"/>
          </p:cNvSpPr>
          <p:nvPr/>
        </p:nvSpPr>
        <p:spPr>
          <a:xfrm>
            <a:off x="4176594" y="4993888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54</a:t>
            </a: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49D77613-C5FF-F246-7E36-DBE658EF163A}"/>
              </a:ext>
            </a:extLst>
          </p:cNvPr>
          <p:cNvCxnSpPr>
            <a:cxnSpLocks/>
            <a:stCxn id="192" idx="4"/>
            <a:endCxn id="194" idx="0"/>
          </p:cNvCxnSpPr>
          <p:nvPr/>
        </p:nvCxnSpPr>
        <p:spPr>
          <a:xfrm>
            <a:off x="4405194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FCAF0EC6-91AF-6311-7778-91A979CD21C8}"/>
              </a:ext>
            </a:extLst>
          </p:cNvPr>
          <p:cNvCxnSpPr>
            <a:cxnSpLocks/>
            <a:stCxn id="189" idx="4"/>
            <a:endCxn id="191" idx="0"/>
          </p:cNvCxnSpPr>
          <p:nvPr/>
        </p:nvCxnSpPr>
        <p:spPr>
          <a:xfrm>
            <a:off x="4405194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CA9B071C-21CF-A061-F01D-15CAC8104FAA}"/>
              </a:ext>
            </a:extLst>
          </p:cNvPr>
          <p:cNvSpPr>
            <a:spLocks noChangeAspect="1"/>
          </p:cNvSpPr>
          <p:nvPr/>
        </p:nvSpPr>
        <p:spPr>
          <a:xfrm>
            <a:off x="4176594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55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684508D9-2B84-7B92-E2EF-AF540C8AD750}"/>
              </a:ext>
            </a:extLst>
          </p:cNvPr>
          <p:cNvCxnSpPr>
            <a:cxnSpLocks/>
            <a:stCxn id="194" idx="4"/>
            <a:endCxn id="197" idx="0"/>
          </p:cNvCxnSpPr>
          <p:nvPr/>
        </p:nvCxnSpPr>
        <p:spPr>
          <a:xfrm>
            <a:off x="4405194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49046FA9-C48F-15A8-4177-AACA431955DA}"/>
              </a:ext>
            </a:extLst>
          </p:cNvPr>
          <p:cNvCxnSpPr>
            <a:cxnSpLocks/>
            <a:stCxn id="160" idx="2"/>
            <a:endCxn id="187" idx="6"/>
          </p:cNvCxnSpPr>
          <p:nvPr/>
        </p:nvCxnSpPr>
        <p:spPr>
          <a:xfrm flipH="1">
            <a:off x="4633794" y="1468244"/>
            <a:ext cx="4771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DD5A0F4-39BC-CC1D-6118-3CC035031AA1}"/>
              </a:ext>
            </a:extLst>
          </p:cNvPr>
          <p:cNvCxnSpPr>
            <a:cxnSpLocks/>
            <a:stCxn id="162" idx="2"/>
            <a:endCxn id="189" idx="6"/>
          </p:cNvCxnSpPr>
          <p:nvPr/>
        </p:nvCxnSpPr>
        <p:spPr>
          <a:xfrm flipH="1">
            <a:off x="4633794" y="2406805"/>
            <a:ext cx="4771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C5AD624-1409-9BFD-2FBC-A992CAEC95FF}"/>
              </a:ext>
            </a:extLst>
          </p:cNvPr>
          <p:cNvCxnSpPr>
            <a:cxnSpLocks/>
            <a:stCxn id="164" idx="2"/>
            <a:endCxn id="191" idx="6"/>
          </p:cNvCxnSpPr>
          <p:nvPr/>
        </p:nvCxnSpPr>
        <p:spPr>
          <a:xfrm flipH="1">
            <a:off x="4633794" y="3345366"/>
            <a:ext cx="4771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34E04AC-A261-2BE3-100B-14A09A2A8270}"/>
              </a:ext>
            </a:extLst>
          </p:cNvPr>
          <p:cNvCxnSpPr>
            <a:cxnSpLocks/>
            <a:stCxn id="165" idx="2"/>
            <a:endCxn id="192" idx="6"/>
          </p:cNvCxnSpPr>
          <p:nvPr/>
        </p:nvCxnSpPr>
        <p:spPr>
          <a:xfrm flipH="1">
            <a:off x="4633794" y="4283927"/>
            <a:ext cx="4771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4DEFFC64-95F5-C935-916F-6608807D5BEA}"/>
              </a:ext>
            </a:extLst>
          </p:cNvPr>
          <p:cNvCxnSpPr>
            <a:cxnSpLocks/>
            <a:stCxn id="167" idx="2"/>
            <a:endCxn id="194" idx="6"/>
          </p:cNvCxnSpPr>
          <p:nvPr/>
        </p:nvCxnSpPr>
        <p:spPr>
          <a:xfrm flipH="1">
            <a:off x="4633794" y="5222488"/>
            <a:ext cx="4771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F2EC1015-54DB-2642-2933-276447F32B59}"/>
              </a:ext>
            </a:extLst>
          </p:cNvPr>
          <p:cNvSpPr>
            <a:spLocks noChangeAspect="1"/>
          </p:cNvSpPr>
          <p:nvPr/>
        </p:nvSpPr>
        <p:spPr>
          <a:xfrm>
            <a:off x="3229204" y="301083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56</a:t>
            </a: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4DFC287F-9FDA-D056-37A7-B847CF95FA3B}"/>
              </a:ext>
            </a:extLst>
          </p:cNvPr>
          <p:cNvSpPr>
            <a:spLocks noChangeAspect="1"/>
          </p:cNvSpPr>
          <p:nvPr/>
        </p:nvSpPr>
        <p:spPr>
          <a:xfrm>
            <a:off x="3229204" y="1239644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57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99A849D-484E-366E-695D-25C5DDA76BFF}"/>
              </a:ext>
            </a:extLst>
          </p:cNvPr>
          <p:cNvCxnSpPr>
            <a:stCxn id="211" idx="4"/>
            <a:endCxn id="212" idx="0"/>
          </p:cNvCxnSpPr>
          <p:nvPr/>
        </p:nvCxnSpPr>
        <p:spPr>
          <a:xfrm>
            <a:off x="3457804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Oval 213">
            <a:extLst>
              <a:ext uri="{FF2B5EF4-FFF2-40B4-BE49-F238E27FC236}">
                <a16:creationId xmlns:a16="http://schemas.microsoft.com/office/drawing/2014/main" id="{2BEE6EFB-5F41-F2E2-EB84-9D7534F25C0E}"/>
              </a:ext>
            </a:extLst>
          </p:cNvPr>
          <p:cNvSpPr>
            <a:spLocks noChangeAspect="1"/>
          </p:cNvSpPr>
          <p:nvPr/>
        </p:nvSpPr>
        <p:spPr>
          <a:xfrm>
            <a:off x="3229204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58</a:t>
            </a: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E35BA983-271B-4CE8-B0B1-4747535F46D9}"/>
              </a:ext>
            </a:extLst>
          </p:cNvPr>
          <p:cNvCxnSpPr>
            <a:cxnSpLocks/>
            <a:stCxn id="212" idx="4"/>
            <a:endCxn id="214" idx="0"/>
          </p:cNvCxnSpPr>
          <p:nvPr/>
        </p:nvCxnSpPr>
        <p:spPr>
          <a:xfrm>
            <a:off x="3457804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54F4B7D2-41F1-2655-180B-5B120791FD98}"/>
              </a:ext>
            </a:extLst>
          </p:cNvPr>
          <p:cNvSpPr>
            <a:spLocks noChangeAspect="1"/>
          </p:cNvSpPr>
          <p:nvPr/>
        </p:nvSpPr>
        <p:spPr>
          <a:xfrm>
            <a:off x="3229204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59</a:t>
            </a: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A0405436-FDFA-C990-3043-535C1BD45903}"/>
              </a:ext>
            </a:extLst>
          </p:cNvPr>
          <p:cNvSpPr>
            <a:spLocks noChangeAspect="1"/>
          </p:cNvSpPr>
          <p:nvPr/>
        </p:nvSpPr>
        <p:spPr>
          <a:xfrm>
            <a:off x="3229204" y="4055327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60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95F32B0-B4FF-7344-EA73-BE9F1915022D}"/>
              </a:ext>
            </a:extLst>
          </p:cNvPr>
          <p:cNvCxnSpPr>
            <a:stCxn id="216" idx="4"/>
            <a:endCxn id="217" idx="0"/>
          </p:cNvCxnSpPr>
          <p:nvPr/>
        </p:nvCxnSpPr>
        <p:spPr>
          <a:xfrm>
            <a:off x="3457804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id="{AB43CDE9-7FD0-3B6B-69C1-1151FC0BED3B}"/>
              </a:ext>
            </a:extLst>
          </p:cNvPr>
          <p:cNvSpPr>
            <a:spLocks noChangeAspect="1"/>
          </p:cNvSpPr>
          <p:nvPr/>
        </p:nvSpPr>
        <p:spPr>
          <a:xfrm>
            <a:off x="3229204" y="4993888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62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1B009FE-BD0A-CE9E-4B00-98F620D3C474}"/>
              </a:ext>
            </a:extLst>
          </p:cNvPr>
          <p:cNvCxnSpPr>
            <a:cxnSpLocks/>
            <a:stCxn id="217" idx="4"/>
            <a:endCxn id="219" idx="0"/>
          </p:cNvCxnSpPr>
          <p:nvPr/>
        </p:nvCxnSpPr>
        <p:spPr>
          <a:xfrm>
            <a:off x="3457804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81EDA45E-9573-A8ED-A16F-F90EACE949B8}"/>
              </a:ext>
            </a:extLst>
          </p:cNvPr>
          <p:cNvCxnSpPr>
            <a:cxnSpLocks/>
            <a:stCxn id="214" idx="4"/>
            <a:endCxn id="216" idx="0"/>
          </p:cNvCxnSpPr>
          <p:nvPr/>
        </p:nvCxnSpPr>
        <p:spPr>
          <a:xfrm>
            <a:off x="3457804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Oval 221">
            <a:extLst>
              <a:ext uri="{FF2B5EF4-FFF2-40B4-BE49-F238E27FC236}">
                <a16:creationId xmlns:a16="http://schemas.microsoft.com/office/drawing/2014/main" id="{470B1B01-4E17-3430-4C4D-0E73D94C4678}"/>
              </a:ext>
            </a:extLst>
          </p:cNvPr>
          <p:cNvSpPr>
            <a:spLocks noChangeAspect="1"/>
          </p:cNvSpPr>
          <p:nvPr/>
        </p:nvSpPr>
        <p:spPr>
          <a:xfrm>
            <a:off x="3229204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62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32A5A55-1967-9251-8D96-70707543BA90}"/>
              </a:ext>
            </a:extLst>
          </p:cNvPr>
          <p:cNvCxnSpPr>
            <a:cxnSpLocks/>
            <a:stCxn id="219" idx="4"/>
            <a:endCxn id="222" idx="0"/>
          </p:cNvCxnSpPr>
          <p:nvPr/>
        </p:nvCxnSpPr>
        <p:spPr>
          <a:xfrm>
            <a:off x="3457804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5CBBB16A-93D4-75A9-8FEF-4274C772774F}"/>
              </a:ext>
            </a:extLst>
          </p:cNvPr>
          <p:cNvCxnSpPr>
            <a:cxnSpLocks/>
            <a:endCxn id="211" idx="6"/>
          </p:cNvCxnSpPr>
          <p:nvPr/>
        </p:nvCxnSpPr>
        <p:spPr>
          <a:xfrm flipH="1">
            <a:off x="3686404" y="529683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145F4019-F892-4986-DE1D-16DDCC2BAFBC}"/>
              </a:ext>
            </a:extLst>
          </p:cNvPr>
          <p:cNvCxnSpPr>
            <a:cxnSpLocks/>
            <a:endCxn id="212" idx="6"/>
          </p:cNvCxnSpPr>
          <p:nvPr/>
        </p:nvCxnSpPr>
        <p:spPr>
          <a:xfrm flipH="1">
            <a:off x="3686404" y="1468244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9641B42D-CD37-B232-EDBA-F48DB3A112D7}"/>
              </a:ext>
            </a:extLst>
          </p:cNvPr>
          <p:cNvCxnSpPr>
            <a:cxnSpLocks/>
            <a:endCxn id="214" idx="6"/>
          </p:cNvCxnSpPr>
          <p:nvPr/>
        </p:nvCxnSpPr>
        <p:spPr>
          <a:xfrm flipH="1">
            <a:off x="3686404" y="2406805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D3FBACC-8504-4674-6CE7-D6C183802BEA}"/>
              </a:ext>
            </a:extLst>
          </p:cNvPr>
          <p:cNvCxnSpPr>
            <a:cxnSpLocks/>
            <a:endCxn id="216" idx="6"/>
          </p:cNvCxnSpPr>
          <p:nvPr/>
        </p:nvCxnSpPr>
        <p:spPr>
          <a:xfrm flipH="1">
            <a:off x="3686404" y="3345366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C6AA48DA-F032-3DB1-070B-661B4754BE4E}"/>
              </a:ext>
            </a:extLst>
          </p:cNvPr>
          <p:cNvCxnSpPr>
            <a:cxnSpLocks/>
            <a:endCxn id="217" idx="6"/>
          </p:cNvCxnSpPr>
          <p:nvPr/>
        </p:nvCxnSpPr>
        <p:spPr>
          <a:xfrm flipH="1">
            <a:off x="3686404" y="4283927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93ED0C0-5DBE-7753-2143-4B954EC019B8}"/>
              </a:ext>
            </a:extLst>
          </p:cNvPr>
          <p:cNvCxnSpPr>
            <a:cxnSpLocks/>
            <a:endCxn id="219" idx="6"/>
          </p:cNvCxnSpPr>
          <p:nvPr/>
        </p:nvCxnSpPr>
        <p:spPr>
          <a:xfrm flipH="1">
            <a:off x="3686404" y="5222488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649D21A8-79F7-C2BD-049F-BE9A3DD4E381}"/>
              </a:ext>
            </a:extLst>
          </p:cNvPr>
          <p:cNvCxnSpPr>
            <a:cxnSpLocks/>
            <a:endCxn id="222" idx="6"/>
          </p:cNvCxnSpPr>
          <p:nvPr/>
        </p:nvCxnSpPr>
        <p:spPr>
          <a:xfrm flipH="1">
            <a:off x="3686404" y="6161049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1" name="Oval 230">
            <a:extLst>
              <a:ext uri="{FF2B5EF4-FFF2-40B4-BE49-F238E27FC236}">
                <a16:creationId xmlns:a16="http://schemas.microsoft.com/office/drawing/2014/main" id="{5EA5642F-64E7-C34C-8F7B-848359F3D5D3}"/>
              </a:ext>
            </a:extLst>
          </p:cNvPr>
          <p:cNvSpPr>
            <a:spLocks noChangeAspect="1"/>
          </p:cNvSpPr>
          <p:nvPr/>
        </p:nvSpPr>
        <p:spPr>
          <a:xfrm>
            <a:off x="2274845" y="301083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63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A5494C9C-B5B2-83E5-9757-7C5F1B2257B6}"/>
              </a:ext>
            </a:extLst>
          </p:cNvPr>
          <p:cNvSpPr>
            <a:spLocks noChangeAspect="1"/>
          </p:cNvSpPr>
          <p:nvPr/>
        </p:nvSpPr>
        <p:spPr>
          <a:xfrm>
            <a:off x="2274845" y="1239644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64</a:t>
            </a:r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813F630-5DA3-D05A-6934-23D2E052A6ED}"/>
              </a:ext>
            </a:extLst>
          </p:cNvPr>
          <p:cNvCxnSpPr>
            <a:stCxn id="231" idx="4"/>
            <a:endCxn id="232" idx="0"/>
          </p:cNvCxnSpPr>
          <p:nvPr/>
        </p:nvCxnSpPr>
        <p:spPr>
          <a:xfrm>
            <a:off x="2503445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Oval 233">
            <a:extLst>
              <a:ext uri="{FF2B5EF4-FFF2-40B4-BE49-F238E27FC236}">
                <a16:creationId xmlns:a16="http://schemas.microsoft.com/office/drawing/2014/main" id="{00B02181-43C9-65A3-62E8-2F13BF4D5409}"/>
              </a:ext>
            </a:extLst>
          </p:cNvPr>
          <p:cNvSpPr>
            <a:spLocks noChangeAspect="1"/>
          </p:cNvSpPr>
          <p:nvPr/>
        </p:nvSpPr>
        <p:spPr>
          <a:xfrm>
            <a:off x="2274845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65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C7BEFB9-3811-322C-B815-8D8DA83262C3}"/>
              </a:ext>
            </a:extLst>
          </p:cNvPr>
          <p:cNvCxnSpPr>
            <a:cxnSpLocks/>
            <a:stCxn id="232" idx="4"/>
            <a:endCxn id="234" idx="0"/>
          </p:cNvCxnSpPr>
          <p:nvPr/>
        </p:nvCxnSpPr>
        <p:spPr>
          <a:xfrm>
            <a:off x="2503445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Oval 235">
            <a:extLst>
              <a:ext uri="{FF2B5EF4-FFF2-40B4-BE49-F238E27FC236}">
                <a16:creationId xmlns:a16="http://schemas.microsoft.com/office/drawing/2014/main" id="{67E0CAD5-DC38-4328-572A-640354007C9E}"/>
              </a:ext>
            </a:extLst>
          </p:cNvPr>
          <p:cNvSpPr>
            <a:spLocks noChangeAspect="1"/>
          </p:cNvSpPr>
          <p:nvPr/>
        </p:nvSpPr>
        <p:spPr>
          <a:xfrm>
            <a:off x="2274845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66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70536BD9-0C3E-763A-01D7-8FF41C9D72CC}"/>
              </a:ext>
            </a:extLst>
          </p:cNvPr>
          <p:cNvSpPr>
            <a:spLocks noChangeAspect="1"/>
          </p:cNvSpPr>
          <p:nvPr/>
        </p:nvSpPr>
        <p:spPr>
          <a:xfrm>
            <a:off x="2274845" y="4055327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67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63179768-3123-89F5-5C5B-518A1FC71EAC}"/>
              </a:ext>
            </a:extLst>
          </p:cNvPr>
          <p:cNvCxnSpPr>
            <a:cxnSpLocks/>
            <a:stCxn id="276" idx="4"/>
            <a:endCxn id="277" idx="0"/>
          </p:cNvCxnSpPr>
          <p:nvPr/>
        </p:nvCxnSpPr>
        <p:spPr>
          <a:xfrm>
            <a:off x="608666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68031336-DA5E-2B34-0A06-3084B1D81545}"/>
              </a:ext>
            </a:extLst>
          </p:cNvPr>
          <p:cNvSpPr>
            <a:spLocks noChangeAspect="1"/>
          </p:cNvSpPr>
          <p:nvPr/>
        </p:nvSpPr>
        <p:spPr>
          <a:xfrm>
            <a:off x="2274845" y="4993888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68</a:t>
            </a:r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84CDEC67-559C-6D26-177A-2A76E052923F}"/>
              </a:ext>
            </a:extLst>
          </p:cNvPr>
          <p:cNvCxnSpPr>
            <a:cxnSpLocks/>
            <a:stCxn id="237" idx="4"/>
            <a:endCxn id="239" idx="0"/>
          </p:cNvCxnSpPr>
          <p:nvPr/>
        </p:nvCxnSpPr>
        <p:spPr>
          <a:xfrm>
            <a:off x="2503445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0697EB80-9504-71A9-B2A9-3568377EF3D5}"/>
              </a:ext>
            </a:extLst>
          </p:cNvPr>
          <p:cNvCxnSpPr>
            <a:cxnSpLocks/>
            <a:stCxn id="234" idx="4"/>
            <a:endCxn id="236" idx="0"/>
          </p:cNvCxnSpPr>
          <p:nvPr/>
        </p:nvCxnSpPr>
        <p:spPr>
          <a:xfrm>
            <a:off x="2503445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Oval 241">
            <a:extLst>
              <a:ext uri="{FF2B5EF4-FFF2-40B4-BE49-F238E27FC236}">
                <a16:creationId xmlns:a16="http://schemas.microsoft.com/office/drawing/2014/main" id="{C2AD21C8-8D42-9F85-92D6-E460C68FC3A6}"/>
              </a:ext>
            </a:extLst>
          </p:cNvPr>
          <p:cNvSpPr>
            <a:spLocks noChangeAspect="1"/>
          </p:cNvSpPr>
          <p:nvPr/>
        </p:nvSpPr>
        <p:spPr>
          <a:xfrm>
            <a:off x="2274845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69</a:t>
            </a:r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A7F73550-95DE-D7B5-7134-A8A859844B78}"/>
              </a:ext>
            </a:extLst>
          </p:cNvPr>
          <p:cNvCxnSpPr>
            <a:cxnSpLocks/>
            <a:stCxn id="239" idx="4"/>
            <a:endCxn id="242" idx="0"/>
          </p:cNvCxnSpPr>
          <p:nvPr/>
        </p:nvCxnSpPr>
        <p:spPr>
          <a:xfrm>
            <a:off x="2503445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A45C9217-D36F-5A6D-5E1D-706B9B229965}"/>
              </a:ext>
            </a:extLst>
          </p:cNvPr>
          <p:cNvCxnSpPr>
            <a:cxnSpLocks/>
            <a:stCxn id="211" idx="2"/>
            <a:endCxn id="231" idx="6"/>
          </p:cNvCxnSpPr>
          <p:nvPr/>
        </p:nvCxnSpPr>
        <p:spPr>
          <a:xfrm flipH="1">
            <a:off x="2732045" y="529683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EA0DB73-65B4-DDA0-49EE-D6343850333E}"/>
              </a:ext>
            </a:extLst>
          </p:cNvPr>
          <p:cNvCxnSpPr>
            <a:cxnSpLocks/>
            <a:stCxn id="212" idx="2"/>
            <a:endCxn id="232" idx="6"/>
          </p:cNvCxnSpPr>
          <p:nvPr/>
        </p:nvCxnSpPr>
        <p:spPr>
          <a:xfrm flipH="1">
            <a:off x="2732045" y="1468244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339977A6-EE42-58B2-83C4-A1DBE5F57187}"/>
              </a:ext>
            </a:extLst>
          </p:cNvPr>
          <p:cNvCxnSpPr>
            <a:cxnSpLocks/>
            <a:stCxn id="214" idx="2"/>
            <a:endCxn id="234" idx="6"/>
          </p:cNvCxnSpPr>
          <p:nvPr/>
        </p:nvCxnSpPr>
        <p:spPr>
          <a:xfrm flipH="1">
            <a:off x="2732045" y="2406805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74B936F9-95CC-B6E9-CA5C-165DA7B08E62}"/>
              </a:ext>
            </a:extLst>
          </p:cNvPr>
          <p:cNvCxnSpPr>
            <a:cxnSpLocks/>
            <a:stCxn id="216" idx="2"/>
            <a:endCxn id="236" idx="6"/>
          </p:cNvCxnSpPr>
          <p:nvPr/>
        </p:nvCxnSpPr>
        <p:spPr>
          <a:xfrm flipH="1">
            <a:off x="2732045" y="3345366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1F512D5A-BE5E-44A1-D2AF-1F51B2956BCC}"/>
              </a:ext>
            </a:extLst>
          </p:cNvPr>
          <p:cNvCxnSpPr>
            <a:cxnSpLocks/>
            <a:stCxn id="217" idx="2"/>
            <a:endCxn id="237" idx="6"/>
          </p:cNvCxnSpPr>
          <p:nvPr/>
        </p:nvCxnSpPr>
        <p:spPr>
          <a:xfrm flipH="1">
            <a:off x="2732045" y="4283927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2F31A200-2F9F-E031-838F-666ADF6F4874}"/>
              </a:ext>
            </a:extLst>
          </p:cNvPr>
          <p:cNvCxnSpPr>
            <a:cxnSpLocks/>
            <a:stCxn id="219" idx="2"/>
            <a:endCxn id="239" idx="6"/>
          </p:cNvCxnSpPr>
          <p:nvPr/>
        </p:nvCxnSpPr>
        <p:spPr>
          <a:xfrm flipH="1">
            <a:off x="2732045" y="5222488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2A125FCD-C914-3DDC-AD22-C31FA40A337B}"/>
              </a:ext>
            </a:extLst>
          </p:cNvPr>
          <p:cNvCxnSpPr>
            <a:cxnSpLocks/>
            <a:stCxn id="222" idx="2"/>
            <a:endCxn id="242" idx="6"/>
          </p:cNvCxnSpPr>
          <p:nvPr/>
        </p:nvCxnSpPr>
        <p:spPr>
          <a:xfrm flipH="1">
            <a:off x="2732045" y="6161049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Oval 250">
            <a:extLst>
              <a:ext uri="{FF2B5EF4-FFF2-40B4-BE49-F238E27FC236}">
                <a16:creationId xmlns:a16="http://schemas.microsoft.com/office/drawing/2014/main" id="{0C0EBC63-2A46-3D76-9C69-F21B20412454}"/>
              </a:ext>
            </a:extLst>
          </p:cNvPr>
          <p:cNvSpPr>
            <a:spLocks noChangeAspect="1"/>
          </p:cNvSpPr>
          <p:nvPr/>
        </p:nvSpPr>
        <p:spPr>
          <a:xfrm>
            <a:off x="1320486" y="301083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70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197E47A1-E2F3-5460-11BD-B9114DD06074}"/>
              </a:ext>
            </a:extLst>
          </p:cNvPr>
          <p:cNvSpPr>
            <a:spLocks noChangeAspect="1"/>
          </p:cNvSpPr>
          <p:nvPr/>
        </p:nvSpPr>
        <p:spPr>
          <a:xfrm>
            <a:off x="1320486" y="1239644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71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63D8014D-F382-0FCB-83E5-19BD66B913FF}"/>
              </a:ext>
            </a:extLst>
          </p:cNvPr>
          <p:cNvCxnSpPr>
            <a:stCxn id="251" idx="4"/>
            <a:endCxn id="252" idx="0"/>
          </p:cNvCxnSpPr>
          <p:nvPr/>
        </p:nvCxnSpPr>
        <p:spPr>
          <a:xfrm>
            <a:off x="1549086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Oval 253">
            <a:extLst>
              <a:ext uri="{FF2B5EF4-FFF2-40B4-BE49-F238E27FC236}">
                <a16:creationId xmlns:a16="http://schemas.microsoft.com/office/drawing/2014/main" id="{18FCC674-51C2-176A-B0AC-841E00EBA447}"/>
              </a:ext>
            </a:extLst>
          </p:cNvPr>
          <p:cNvSpPr>
            <a:spLocks noChangeAspect="1"/>
          </p:cNvSpPr>
          <p:nvPr/>
        </p:nvSpPr>
        <p:spPr>
          <a:xfrm>
            <a:off x="1320486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72</a:t>
            </a:r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AB7AB288-7F01-C714-0F28-977F33053F0F}"/>
              </a:ext>
            </a:extLst>
          </p:cNvPr>
          <p:cNvCxnSpPr>
            <a:cxnSpLocks/>
            <a:stCxn id="252" idx="4"/>
            <a:endCxn id="254" idx="0"/>
          </p:cNvCxnSpPr>
          <p:nvPr/>
        </p:nvCxnSpPr>
        <p:spPr>
          <a:xfrm>
            <a:off x="1549086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Oval 255">
            <a:extLst>
              <a:ext uri="{FF2B5EF4-FFF2-40B4-BE49-F238E27FC236}">
                <a16:creationId xmlns:a16="http://schemas.microsoft.com/office/drawing/2014/main" id="{6742B11D-9CEF-F64A-CC0E-F533D94DDBE3}"/>
              </a:ext>
            </a:extLst>
          </p:cNvPr>
          <p:cNvSpPr>
            <a:spLocks noChangeAspect="1"/>
          </p:cNvSpPr>
          <p:nvPr/>
        </p:nvSpPr>
        <p:spPr>
          <a:xfrm>
            <a:off x="1320486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73</a:t>
            </a: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B6C3C94C-7BAA-0E34-1923-CAF5B21DE1E0}"/>
              </a:ext>
            </a:extLst>
          </p:cNvPr>
          <p:cNvSpPr>
            <a:spLocks noChangeAspect="1"/>
          </p:cNvSpPr>
          <p:nvPr/>
        </p:nvSpPr>
        <p:spPr>
          <a:xfrm>
            <a:off x="1320486" y="4055327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74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60A70156-79FB-39C5-5839-A558A74B47E5}"/>
              </a:ext>
            </a:extLst>
          </p:cNvPr>
          <p:cNvCxnSpPr>
            <a:stCxn id="256" idx="4"/>
            <a:endCxn id="257" idx="0"/>
          </p:cNvCxnSpPr>
          <p:nvPr/>
        </p:nvCxnSpPr>
        <p:spPr>
          <a:xfrm>
            <a:off x="1549086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Oval 258">
            <a:extLst>
              <a:ext uri="{FF2B5EF4-FFF2-40B4-BE49-F238E27FC236}">
                <a16:creationId xmlns:a16="http://schemas.microsoft.com/office/drawing/2014/main" id="{FB747BD1-42CB-5F4D-F19B-54A05644B2B6}"/>
              </a:ext>
            </a:extLst>
          </p:cNvPr>
          <p:cNvSpPr>
            <a:spLocks noChangeAspect="1"/>
          </p:cNvSpPr>
          <p:nvPr/>
        </p:nvSpPr>
        <p:spPr>
          <a:xfrm>
            <a:off x="1320486" y="4993888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75</a:t>
            </a:r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410218F6-CD70-5628-7FE8-58E4067F621D}"/>
              </a:ext>
            </a:extLst>
          </p:cNvPr>
          <p:cNvCxnSpPr>
            <a:cxnSpLocks/>
            <a:stCxn id="257" idx="4"/>
            <a:endCxn id="259" idx="0"/>
          </p:cNvCxnSpPr>
          <p:nvPr/>
        </p:nvCxnSpPr>
        <p:spPr>
          <a:xfrm>
            <a:off x="1549086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ECC54D2-7B13-0F2E-7BE5-AE09C5F6FBA3}"/>
              </a:ext>
            </a:extLst>
          </p:cNvPr>
          <p:cNvCxnSpPr>
            <a:cxnSpLocks/>
            <a:stCxn id="254" idx="4"/>
            <a:endCxn id="256" idx="0"/>
          </p:cNvCxnSpPr>
          <p:nvPr/>
        </p:nvCxnSpPr>
        <p:spPr>
          <a:xfrm>
            <a:off x="1549086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024B4204-9CE8-AF87-0699-90327302D13E}"/>
              </a:ext>
            </a:extLst>
          </p:cNvPr>
          <p:cNvSpPr>
            <a:spLocks noChangeAspect="1"/>
          </p:cNvSpPr>
          <p:nvPr/>
        </p:nvSpPr>
        <p:spPr>
          <a:xfrm>
            <a:off x="1320486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76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6172A919-96E8-8304-F66C-4EAE2B31E771}"/>
              </a:ext>
            </a:extLst>
          </p:cNvPr>
          <p:cNvCxnSpPr>
            <a:cxnSpLocks/>
            <a:stCxn id="259" idx="4"/>
            <a:endCxn id="262" idx="0"/>
          </p:cNvCxnSpPr>
          <p:nvPr/>
        </p:nvCxnSpPr>
        <p:spPr>
          <a:xfrm>
            <a:off x="1549086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1CCE643E-066D-32B6-834D-E5C84E4BC1D3}"/>
              </a:ext>
            </a:extLst>
          </p:cNvPr>
          <p:cNvCxnSpPr>
            <a:cxnSpLocks/>
            <a:stCxn id="231" idx="2"/>
            <a:endCxn id="251" idx="6"/>
          </p:cNvCxnSpPr>
          <p:nvPr/>
        </p:nvCxnSpPr>
        <p:spPr>
          <a:xfrm flipH="1">
            <a:off x="1777686" y="529683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26F4288D-F844-D02D-4A45-1E7BFCFB06DA}"/>
              </a:ext>
            </a:extLst>
          </p:cNvPr>
          <p:cNvCxnSpPr>
            <a:cxnSpLocks/>
            <a:stCxn id="232" idx="2"/>
            <a:endCxn id="252" idx="6"/>
          </p:cNvCxnSpPr>
          <p:nvPr/>
        </p:nvCxnSpPr>
        <p:spPr>
          <a:xfrm flipH="1">
            <a:off x="1777686" y="1468244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56D7B166-82A8-B4EF-32A2-6FBEF7537B42}"/>
              </a:ext>
            </a:extLst>
          </p:cNvPr>
          <p:cNvCxnSpPr>
            <a:cxnSpLocks/>
            <a:stCxn id="234" idx="2"/>
            <a:endCxn id="254" idx="6"/>
          </p:cNvCxnSpPr>
          <p:nvPr/>
        </p:nvCxnSpPr>
        <p:spPr>
          <a:xfrm flipH="1">
            <a:off x="1777686" y="2406805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51B074A-D0BC-2505-3167-63FE602A8956}"/>
              </a:ext>
            </a:extLst>
          </p:cNvPr>
          <p:cNvCxnSpPr>
            <a:cxnSpLocks/>
            <a:stCxn id="236" idx="2"/>
            <a:endCxn id="256" idx="6"/>
          </p:cNvCxnSpPr>
          <p:nvPr/>
        </p:nvCxnSpPr>
        <p:spPr>
          <a:xfrm flipH="1">
            <a:off x="1777686" y="3345366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5FA3A447-3A6F-14D9-A1F9-C2CF05418252}"/>
              </a:ext>
            </a:extLst>
          </p:cNvPr>
          <p:cNvCxnSpPr>
            <a:cxnSpLocks/>
            <a:stCxn id="237" idx="2"/>
            <a:endCxn id="257" idx="6"/>
          </p:cNvCxnSpPr>
          <p:nvPr/>
        </p:nvCxnSpPr>
        <p:spPr>
          <a:xfrm flipH="1">
            <a:off x="1777686" y="4283927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D91618DE-5A23-F870-2C2D-B7BDEDA1C43F}"/>
              </a:ext>
            </a:extLst>
          </p:cNvPr>
          <p:cNvCxnSpPr>
            <a:cxnSpLocks/>
            <a:stCxn id="239" idx="2"/>
            <a:endCxn id="259" idx="6"/>
          </p:cNvCxnSpPr>
          <p:nvPr/>
        </p:nvCxnSpPr>
        <p:spPr>
          <a:xfrm flipH="1">
            <a:off x="1777686" y="5222488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47E8F9AF-1D4F-E1C9-52D3-A3186D1B74BB}"/>
              </a:ext>
            </a:extLst>
          </p:cNvPr>
          <p:cNvCxnSpPr>
            <a:cxnSpLocks/>
            <a:stCxn id="242" idx="2"/>
            <a:endCxn id="262" idx="6"/>
          </p:cNvCxnSpPr>
          <p:nvPr/>
        </p:nvCxnSpPr>
        <p:spPr>
          <a:xfrm flipH="1">
            <a:off x="1777686" y="6161049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1" name="Oval 270">
            <a:extLst>
              <a:ext uri="{FF2B5EF4-FFF2-40B4-BE49-F238E27FC236}">
                <a16:creationId xmlns:a16="http://schemas.microsoft.com/office/drawing/2014/main" id="{597999E4-AE95-E2FD-1556-A30DE6E7F395}"/>
              </a:ext>
            </a:extLst>
          </p:cNvPr>
          <p:cNvSpPr>
            <a:spLocks noChangeAspect="1"/>
          </p:cNvSpPr>
          <p:nvPr/>
        </p:nvSpPr>
        <p:spPr>
          <a:xfrm>
            <a:off x="380066" y="301083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77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0FF7DE2C-8347-121C-6DA4-AC44E9624F04}"/>
              </a:ext>
            </a:extLst>
          </p:cNvPr>
          <p:cNvSpPr>
            <a:spLocks noChangeAspect="1"/>
          </p:cNvSpPr>
          <p:nvPr/>
        </p:nvSpPr>
        <p:spPr>
          <a:xfrm>
            <a:off x="380066" y="1239644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78</a:t>
            </a:r>
          </a:p>
        </p:txBody>
      </p: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4AFEAFF8-4E82-B929-B763-9C3736E45F46}"/>
              </a:ext>
            </a:extLst>
          </p:cNvPr>
          <p:cNvCxnSpPr>
            <a:stCxn id="271" idx="4"/>
            <a:endCxn id="272" idx="0"/>
          </p:cNvCxnSpPr>
          <p:nvPr/>
        </p:nvCxnSpPr>
        <p:spPr>
          <a:xfrm>
            <a:off x="608666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Oval 273">
            <a:extLst>
              <a:ext uri="{FF2B5EF4-FFF2-40B4-BE49-F238E27FC236}">
                <a16:creationId xmlns:a16="http://schemas.microsoft.com/office/drawing/2014/main" id="{A91F5ABD-83AC-65FD-E06C-81E5D97CDFDA}"/>
              </a:ext>
            </a:extLst>
          </p:cNvPr>
          <p:cNvSpPr>
            <a:spLocks noChangeAspect="1"/>
          </p:cNvSpPr>
          <p:nvPr/>
        </p:nvSpPr>
        <p:spPr>
          <a:xfrm>
            <a:off x="380066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79</a:t>
            </a:r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5737914C-1ABB-9287-97A8-A23CED2E282D}"/>
              </a:ext>
            </a:extLst>
          </p:cNvPr>
          <p:cNvCxnSpPr>
            <a:cxnSpLocks/>
            <a:stCxn id="272" idx="4"/>
            <a:endCxn id="274" idx="0"/>
          </p:cNvCxnSpPr>
          <p:nvPr/>
        </p:nvCxnSpPr>
        <p:spPr>
          <a:xfrm>
            <a:off x="608666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Oval 275">
            <a:extLst>
              <a:ext uri="{FF2B5EF4-FFF2-40B4-BE49-F238E27FC236}">
                <a16:creationId xmlns:a16="http://schemas.microsoft.com/office/drawing/2014/main" id="{B68D5418-BD23-9E62-24D2-B79BF5E411CA}"/>
              </a:ext>
            </a:extLst>
          </p:cNvPr>
          <p:cNvSpPr>
            <a:spLocks noChangeAspect="1"/>
          </p:cNvSpPr>
          <p:nvPr/>
        </p:nvSpPr>
        <p:spPr>
          <a:xfrm>
            <a:off x="380066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80</a:t>
            </a:r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51858264-6394-F83C-0558-DB2FC7FD8EC4}"/>
              </a:ext>
            </a:extLst>
          </p:cNvPr>
          <p:cNvSpPr>
            <a:spLocks noChangeAspect="1"/>
          </p:cNvSpPr>
          <p:nvPr/>
        </p:nvSpPr>
        <p:spPr>
          <a:xfrm>
            <a:off x="380066" y="4055327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81</a:t>
            </a: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00BBCF30-9106-5BF5-3CAB-07D72ECF9CB1}"/>
              </a:ext>
            </a:extLst>
          </p:cNvPr>
          <p:cNvSpPr>
            <a:spLocks noChangeAspect="1"/>
          </p:cNvSpPr>
          <p:nvPr/>
        </p:nvSpPr>
        <p:spPr>
          <a:xfrm>
            <a:off x="380066" y="4993888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82</a:t>
            </a:r>
          </a:p>
        </p:txBody>
      </p: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D38346C7-08F9-0AD8-2B17-78DEFACC5FC5}"/>
              </a:ext>
            </a:extLst>
          </p:cNvPr>
          <p:cNvCxnSpPr>
            <a:cxnSpLocks/>
            <a:stCxn id="277" idx="4"/>
            <a:endCxn id="278" idx="0"/>
          </p:cNvCxnSpPr>
          <p:nvPr/>
        </p:nvCxnSpPr>
        <p:spPr>
          <a:xfrm>
            <a:off x="608666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E769ED1C-2245-F8CB-F1AD-A0FB7696ADE3}"/>
              </a:ext>
            </a:extLst>
          </p:cNvPr>
          <p:cNvCxnSpPr>
            <a:cxnSpLocks/>
            <a:stCxn id="274" idx="4"/>
            <a:endCxn id="276" idx="0"/>
          </p:cNvCxnSpPr>
          <p:nvPr/>
        </p:nvCxnSpPr>
        <p:spPr>
          <a:xfrm>
            <a:off x="608666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Oval 280">
            <a:extLst>
              <a:ext uri="{FF2B5EF4-FFF2-40B4-BE49-F238E27FC236}">
                <a16:creationId xmlns:a16="http://schemas.microsoft.com/office/drawing/2014/main" id="{715E8431-7D0E-76B8-5870-DE9A784021F2}"/>
              </a:ext>
            </a:extLst>
          </p:cNvPr>
          <p:cNvSpPr>
            <a:spLocks noChangeAspect="1"/>
          </p:cNvSpPr>
          <p:nvPr/>
        </p:nvSpPr>
        <p:spPr>
          <a:xfrm>
            <a:off x="380066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83</a:t>
            </a: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DD720FDD-6210-6985-7D16-1FE6F8FF612B}"/>
              </a:ext>
            </a:extLst>
          </p:cNvPr>
          <p:cNvCxnSpPr>
            <a:cxnSpLocks/>
            <a:stCxn id="278" idx="4"/>
            <a:endCxn id="281" idx="0"/>
          </p:cNvCxnSpPr>
          <p:nvPr/>
        </p:nvCxnSpPr>
        <p:spPr>
          <a:xfrm>
            <a:off x="608666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5DC17F00-F27C-F06E-A706-67E09322A924}"/>
              </a:ext>
            </a:extLst>
          </p:cNvPr>
          <p:cNvCxnSpPr>
            <a:cxnSpLocks/>
            <a:endCxn id="271" idx="6"/>
          </p:cNvCxnSpPr>
          <p:nvPr/>
        </p:nvCxnSpPr>
        <p:spPr>
          <a:xfrm flipH="1">
            <a:off x="837266" y="529683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5842110A-25FF-1D19-24EA-36DD076A5E7B}"/>
              </a:ext>
            </a:extLst>
          </p:cNvPr>
          <p:cNvCxnSpPr>
            <a:cxnSpLocks/>
            <a:endCxn id="272" idx="6"/>
          </p:cNvCxnSpPr>
          <p:nvPr/>
        </p:nvCxnSpPr>
        <p:spPr>
          <a:xfrm flipH="1">
            <a:off x="837266" y="1468244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55557122-9885-8D44-D863-D68230703E4D}"/>
              </a:ext>
            </a:extLst>
          </p:cNvPr>
          <p:cNvCxnSpPr>
            <a:cxnSpLocks/>
            <a:endCxn id="274" idx="6"/>
          </p:cNvCxnSpPr>
          <p:nvPr/>
        </p:nvCxnSpPr>
        <p:spPr>
          <a:xfrm flipH="1">
            <a:off x="837266" y="2406805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0E10DF90-269A-88EE-2F7F-A2D11BD46415}"/>
              </a:ext>
            </a:extLst>
          </p:cNvPr>
          <p:cNvCxnSpPr>
            <a:cxnSpLocks/>
            <a:endCxn id="276" idx="6"/>
          </p:cNvCxnSpPr>
          <p:nvPr/>
        </p:nvCxnSpPr>
        <p:spPr>
          <a:xfrm flipH="1">
            <a:off x="837266" y="3345366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30999EC8-CDC4-25FF-CB30-B96DEA488E75}"/>
              </a:ext>
            </a:extLst>
          </p:cNvPr>
          <p:cNvCxnSpPr>
            <a:cxnSpLocks/>
            <a:endCxn id="277" idx="6"/>
          </p:cNvCxnSpPr>
          <p:nvPr/>
        </p:nvCxnSpPr>
        <p:spPr>
          <a:xfrm flipH="1">
            <a:off x="837266" y="4283927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2653CD20-6A2F-16EB-9A9E-C26D36697B92}"/>
              </a:ext>
            </a:extLst>
          </p:cNvPr>
          <p:cNvCxnSpPr>
            <a:cxnSpLocks/>
            <a:endCxn id="278" idx="6"/>
          </p:cNvCxnSpPr>
          <p:nvPr/>
        </p:nvCxnSpPr>
        <p:spPr>
          <a:xfrm flipH="1">
            <a:off x="837266" y="5222488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74391F99-B06D-1627-9BFA-5A9FCAC2C5BF}"/>
              </a:ext>
            </a:extLst>
          </p:cNvPr>
          <p:cNvCxnSpPr>
            <a:cxnSpLocks/>
            <a:stCxn id="262" idx="2"/>
            <a:endCxn id="281" idx="6"/>
          </p:cNvCxnSpPr>
          <p:nvPr/>
        </p:nvCxnSpPr>
        <p:spPr>
          <a:xfrm flipH="1">
            <a:off x="837266" y="6161049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2BE917A-AF2E-BAC7-EEEC-67C7DAF2E309}"/>
              </a:ext>
            </a:extLst>
          </p:cNvPr>
          <p:cNvSpPr/>
          <p:nvPr/>
        </p:nvSpPr>
        <p:spPr>
          <a:xfrm>
            <a:off x="309471" y="220430"/>
            <a:ext cx="4407806" cy="1582724"/>
          </a:xfrm>
          <a:prstGeom prst="roundRect">
            <a:avLst>
              <a:gd name="adj" fmla="val 8533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A56188B-4A47-88EB-05F0-6FF2CF2943AF}"/>
              </a:ext>
            </a:extLst>
          </p:cNvPr>
          <p:cNvSpPr/>
          <p:nvPr/>
        </p:nvSpPr>
        <p:spPr>
          <a:xfrm>
            <a:off x="309471" y="3961845"/>
            <a:ext cx="4407806" cy="1582724"/>
          </a:xfrm>
          <a:prstGeom prst="roundRect">
            <a:avLst>
              <a:gd name="adj" fmla="val 8533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1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82</Words>
  <Application>Microsoft Macintosh PowerPoint</Application>
  <PresentationFormat>Widescreen</PresentationFormat>
  <Paragraphs>82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Szefer, Jakub</dc:creator>
  <cp:lastModifiedBy>Szefer, Jakub</cp:lastModifiedBy>
  <cp:revision>9</cp:revision>
  <dcterms:created xsi:type="dcterms:W3CDTF">2025-05-25T02:46:12Z</dcterms:created>
  <dcterms:modified xsi:type="dcterms:W3CDTF">2025-06-15T08:05:09Z</dcterms:modified>
</cp:coreProperties>
</file>