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66522" autoAdjust="0"/>
  </p:normalViewPr>
  <p:slideViewPr>
    <p:cSldViewPr>
      <p:cViewPr>
        <p:scale>
          <a:sx n="62" d="100"/>
          <a:sy n="62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608EE9-BC9B-48A0-9915-52B7EE8658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TS010286705</Template>
  <TotalTime>4415</TotalTime>
  <Words>7489</Words>
  <Application>Microsoft Office PowerPoint</Application>
  <PresentationFormat>On-screen Show (4:3)</PresentationFormat>
  <Paragraphs>1500</Paragraphs>
  <Slides>117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117</vt:i4>
      </vt:variant>
    </vt:vector>
  </HeadingPairs>
  <TitlesOfParts>
    <vt:vector size="119" baseType="lpstr">
      <vt:lpstr>TS010286705</vt:lpstr>
      <vt:lpstr>White with Courier font for code slides</vt:lpstr>
      <vt:lpstr>Inside Spirit X3 Redesigning Boost.Spirit for C++11</vt:lpstr>
      <vt:lpstr>Agenda </vt:lpstr>
      <vt:lpstr>What’s Spirit</vt:lpstr>
      <vt:lpstr>Spirit X3</vt:lpstr>
      <vt:lpstr>Parser Combinator</vt:lpstr>
      <vt:lpstr>Parser Combinator</vt:lpstr>
      <vt:lpstr>Parser Combinator</vt:lpstr>
      <vt:lpstr>Parsing Expression Grammar</vt:lpstr>
      <vt:lpstr>Calculator PEG Grammar</vt:lpstr>
      <vt:lpstr>Parser Composition</vt:lpstr>
      <vt:lpstr>Parser Composition</vt:lpstr>
      <vt:lpstr>Let’s build a toy Spirit X3</vt:lpstr>
      <vt:lpstr>The Parser Base Class</vt:lpstr>
      <vt:lpstr>The parse member function</vt:lpstr>
      <vt:lpstr>Postconditions</vt:lpstr>
      <vt:lpstr>Our First Primitive Parser</vt:lpstr>
      <vt:lpstr>char_ ET</vt:lpstr>
      <vt:lpstr>Our First Composite Parser</vt:lpstr>
      <vt:lpstr>Sequence ET</vt:lpstr>
      <vt:lpstr>Another Composite Parser</vt:lpstr>
      <vt:lpstr>Alternative ET</vt:lpstr>
      <vt:lpstr>Simple Rules</vt:lpstr>
      <vt:lpstr>But how about Recursion?</vt:lpstr>
      <vt:lpstr>But how about Recursion?</vt:lpstr>
      <vt:lpstr>But how about Recursion?</vt:lpstr>
      <vt:lpstr>Nonterminals</vt:lpstr>
      <vt:lpstr>Spirit-2 and Spirit-Classic style</vt:lpstr>
      <vt:lpstr>Problems with type-erasure</vt:lpstr>
      <vt:lpstr>X3 style</vt:lpstr>
      <vt:lpstr>The Context</vt:lpstr>
      <vt:lpstr>The Context</vt:lpstr>
      <vt:lpstr>The Empty Context</vt:lpstr>
      <vt:lpstr>The Context</vt:lpstr>
      <vt:lpstr>Example Context Usage</vt:lpstr>
      <vt:lpstr>Example Context Usage</vt:lpstr>
      <vt:lpstr>The Rule Definition</vt:lpstr>
      <vt:lpstr>The Rule</vt:lpstr>
      <vt:lpstr>The main parse function</vt:lpstr>
      <vt:lpstr>Our Recursive Rule X3 style</vt:lpstr>
      <vt:lpstr>Encapsulating a Grammar</vt:lpstr>
      <vt:lpstr>Walk-through Spirit X3</vt:lpstr>
      <vt:lpstr>Eps Parser</vt:lpstr>
      <vt:lpstr>Attributes</vt:lpstr>
      <vt:lpstr>Attribute Categories</vt:lpstr>
      <vt:lpstr>Attribute Propagation</vt:lpstr>
      <vt:lpstr>unused_type</vt:lpstr>
      <vt:lpstr>The Context Refined</vt:lpstr>
      <vt:lpstr>The Context Refined</vt:lpstr>
      <vt:lpstr>skip_over</vt:lpstr>
      <vt:lpstr>Eps Parser</vt:lpstr>
      <vt:lpstr>Int Parser</vt:lpstr>
      <vt:lpstr>Kleene Parser</vt:lpstr>
      <vt:lpstr>unary_parser</vt:lpstr>
      <vt:lpstr>Kleene ET</vt:lpstr>
      <vt:lpstr>as_parser</vt:lpstr>
      <vt:lpstr>as_parser</vt:lpstr>
      <vt:lpstr>as_parser</vt:lpstr>
      <vt:lpstr>as_parser</vt:lpstr>
      <vt:lpstr>Kleene Parser Implementation</vt:lpstr>
      <vt:lpstr>Kleene Parser Implementation</vt:lpstr>
      <vt:lpstr>Kleene Parser Implementation</vt:lpstr>
      <vt:lpstr>Traits and Customization Points (CP)</vt:lpstr>
      <vt:lpstr>Sequence Parser</vt:lpstr>
      <vt:lpstr>binary_parser</vt:lpstr>
      <vt:lpstr>Sequence ET</vt:lpstr>
      <vt:lpstr>Invalid Expressions</vt:lpstr>
      <vt:lpstr>Invalid Expressions</vt:lpstr>
      <vt:lpstr>Invalid Expressions</vt:lpstr>
      <vt:lpstr>Sequence Parser Implementation</vt:lpstr>
      <vt:lpstr>Sequence Parser Implementation</vt:lpstr>
      <vt:lpstr>Sequence Parser Implementation</vt:lpstr>
      <vt:lpstr>Sequence Parser Implementation</vt:lpstr>
      <vt:lpstr>Sequence Parser Implementation</vt:lpstr>
      <vt:lpstr>Partitioning</vt:lpstr>
      <vt:lpstr>Partitioning</vt:lpstr>
      <vt:lpstr>Partitioning</vt:lpstr>
      <vt:lpstr>Partitioning</vt:lpstr>
      <vt:lpstr>Partitioning</vt:lpstr>
      <vt:lpstr>Partitioning</vt:lpstr>
      <vt:lpstr>Alternative Parser</vt:lpstr>
      <vt:lpstr>Alternative ET</vt:lpstr>
      <vt:lpstr>Alternative Parser Implementation</vt:lpstr>
      <vt:lpstr>Alternative Parser Implementation</vt:lpstr>
      <vt:lpstr>Alternative Parser Implementation</vt:lpstr>
      <vt:lpstr>Variant Attribute Mapping</vt:lpstr>
      <vt:lpstr>find_substitute</vt:lpstr>
      <vt:lpstr>find_substitute</vt:lpstr>
      <vt:lpstr>Rule Definition </vt:lpstr>
      <vt:lpstr>Rule Context</vt:lpstr>
      <vt:lpstr>Rule Definition </vt:lpstr>
      <vt:lpstr>call_rule_definition</vt:lpstr>
      <vt:lpstr>call_rule_definition</vt:lpstr>
      <vt:lpstr>Rule</vt:lpstr>
      <vt:lpstr>Rule</vt:lpstr>
      <vt:lpstr>Rule</vt:lpstr>
      <vt:lpstr>Rule</vt:lpstr>
      <vt:lpstr>Rule</vt:lpstr>
      <vt:lpstr>X3 Calculator Grammar</vt:lpstr>
      <vt:lpstr>X3 Calculator Grammar</vt:lpstr>
      <vt:lpstr>X3 Calculator Grammar</vt:lpstr>
      <vt:lpstr>Grammar</vt:lpstr>
      <vt:lpstr>Grammar</vt:lpstr>
      <vt:lpstr>Grammar</vt:lpstr>
      <vt:lpstr>Grammar Context</vt:lpstr>
      <vt:lpstr>Grammar Context</vt:lpstr>
      <vt:lpstr>Grammar Context</vt:lpstr>
      <vt:lpstr>Semantic Actions</vt:lpstr>
      <vt:lpstr>Semantic Actions</vt:lpstr>
      <vt:lpstr>Semantic Actions</vt:lpstr>
      <vt:lpstr>Rule Context</vt:lpstr>
      <vt:lpstr>Semantic Actions</vt:lpstr>
      <vt:lpstr>Semantic Actions</vt:lpstr>
      <vt:lpstr>Semantic Actions</vt:lpstr>
      <vt:lpstr>Semantic Actions (Phoenix)</vt:lpstr>
      <vt:lpstr>Semantic Actions (Alternative Idea)</vt:lpstr>
      <vt:lpstr>Wrapping Up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Windows User</dc:creator>
  <cp:lastModifiedBy>Windows User</cp:lastModifiedBy>
  <cp:revision>967</cp:revision>
  <dcterms:created xsi:type="dcterms:W3CDTF">2013-05-03T00:36:38Z</dcterms:created>
  <dcterms:modified xsi:type="dcterms:W3CDTF">2013-05-15T12:33:49Z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TC102867059990</vt:lpwstr>
  </property>
</Properties>
</file>