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1EEDD-057A-4A13-BAD7-482B5415339A}" v="111" dt="2020-12-01T06:54:0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60" d="100"/>
          <a:sy n="60" d="100"/>
        </p:scale>
        <p:origin x="9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 Martinez, Cesar A" userId="1b26b4a9-c90b-485c-b64f-d5475d45750b" providerId="ADAL" clId="{CF9AE4B8-EED4-4548-B60B-09CCACB45CFC}"/>
    <pc:docChg chg="undo custSel delSld modSld">
      <pc:chgData name="Sanchez Martinez, Cesar A" userId="1b26b4a9-c90b-485c-b64f-d5475d45750b" providerId="ADAL" clId="{CF9AE4B8-EED4-4548-B60B-09CCACB45CFC}" dt="2020-11-28T22:41:10.885" v="103" actId="1076"/>
      <pc:docMkLst>
        <pc:docMk/>
      </pc:docMkLst>
      <pc:sldChg chg="del">
        <pc:chgData name="Sanchez Martinez, Cesar A" userId="1b26b4a9-c90b-485c-b64f-d5475d45750b" providerId="ADAL" clId="{CF9AE4B8-EED4-4548-B60B-09CCACB45CFC}" dt="2020-11-28T22:34:19.251" v="1" actId="2696"/>
        <pc:sldMkLst>
          <pc:docMk/>
          <pc:sldMk cId="4099721115" sldId="256"/>
        </pc:sldMkLst>
      </pc:sldChg>
      <pc:sldChg chg="del">
        <pc:chgData name="Sanchez Martinez, Cesar A" userId="1b26b4a9-c90b-485c-b64f-d5475d45750b" providerId="ADAL" clId="{CF9AE4B8-EED4-4548-B60B-09CCACB45CFC}" dt="2020-11-28T22:40:26.453" v="92" actId="2696"/>
        <pc:sldMkLst>
          <pc:docMk/>
          <pc:sldMk cId="3442589186" sldId="257"/>
        </pc:sldMkLst>
      </pc:sldChg>
      <pc:sldChg chg="del">
        <pc:chgData name="Sanchez Martinez, Cesar A" userId="1b26b4a9-c90b-485c-b64f-d5475d45750b" providerId="ADAL" clId="{CF9AE4B8-EED4-4548-B60B-09CCACB45CFC}" dt="2020-11-28T22:34:24.452" v="2" actId="2696"/>
        <pc:sldMkLst>
          <pc:docMk/>
          <pc:sldMk cId="3190003654" sldId="258"/>
        </pc:sldMkLst>
      </pc:sldChg>
      <pc:sldChg chg="addSp delSp modSp">
        <pc:chgData name="Sanchez Martinez, Cesar A" userId="1b26b4a9-c90b-485c-b64f-d5475d45750b" providerId="ADAL" clId="{CF9AE4B8-EED4-4548-B60B-09CCACB45CFC}" dt="2020-11-28T22:41:10.885" v="103" actId="1076"/>
        <pc:sldMkLst>
          <pc:docMk/>
          <pc:sldMk cId="2106409791" sldId="259"/>
        </pc:sldMkLst>
        <pc:spChg chg="mod">
          <ac:chgData name="Sanchez Martinez, Cesar A" userId="1b26b4a9-c90b-485c-b64f-d5475d45750b" providerId="ADAL" clId="{CF9AE4B8-EED4-4548-B60B-09CCACB45CFC}" dt="2020-11-28T22:36:36.376" v="63" actId="1076"/>
          <ac:spMkLst>
            <pc:docMk/>
            <pc:sldMk cId="2106409791" sldId="259"/>
            <ac:spMk id="4" creationId="{1487332E-439B-4F6E-A663-77371AB27047}"/>
          </ac:spMkLst>
        </pc:spChg>
        <pc:spChg chg="mod">
          <ac:chgData name="Sanchez Martinez, Cesar A" userId="1b26b4a9-c90b-485c-b64f-d5475d45750b" providerId="ADAL" clId="{CF9AE4B8-EED4-4548-B60B-09CCACB45CFC}" dt="2020-11-28T22:40:49.732" v="96" actId="1076"/>
          <ac:spMkLst>
            <pc:docMk/>
            <pc:sldMk cId="2106409791" sldId="259"/>
            <ac:spMk id="5" creationId="{8A66F0C6-EBB3-4DCF-A63A-41337ED7E969}"/>
          </ac:spMkLst>
        </pc:spChg>
        <pc:spChg chg="mod">
          <ac:chgData name="Sanchez Martinez, Cesar A" userId="1b26b4a9-c90b-485c-b64f-d5475d45750b" providerId="ADAL" clId="{CF9AE4B8-EED4-4548-B60B-09CCACB45CFC}" dt="2020-11-28T22:35:02.716" v="26" actId="20577"/>
          <ac:spMkLst>
            <pc:docMk/>
            <pc:sldMk cId="2106409791" sldId="259"/>
            <ac:spMk id="6" creationId="{4F8DDFCB-37F1-4669-81BB-17BC7132EBF1}"/>
          </ac:spMkLst>
        </pc:spChg>
        <pc:spChg chg="mod">
          <ac:chgData name="Sanchez Martinez, Cesar A" userId="1b26b4a9-c90b-485c-b64f-d5475d45750b" providerId="ADAL" clId="{CF9AE4B8-EED4-4548-B60B-09CCACB45CFC}" dt="2020-11-28T22:40:37.837" v="94" actId="1076"/>
          <ac:spMkLst>
            <pc:docMk/>
            <pc:sldMk cId="2106409791" sldId="259"/>
            <ac:spMk id="7" creationId="{22C3A642-7A2E-47FC-814E-CDC092B21164}"/>
          </ac:spMkLst>
        </pc:spChg>
        <pc:spChg chg="mod">
          <ac:chgData name="Sanchez Martinez, Cesar A" userId="1b26b4a9-c90b-485c-b64f-d5475d45750b" providerId="ADAL" clId="{CF9AE4B8-EED4-4548-B60B-09CCACB45CFC}" dt="2020-11-28T22:40:51.853" v="97" actId="1076"/>
          <ac:spMkLst>
            <pc:docMk/>
            <pc:sldMk cId="2106409791" sldId="259"/>
            <ac:spMk id="8" creationId="{65C07448-73A2-4321-AFF7-0D4005684275}"/>
          </ac:spMkLst>
        </pc:spChg>
        <pc:spChg chg="mod">
          <ac:chgData name="Sanchez Martinez, Cesar A" userId="1b26b4a9-c90b-485c-b64f-d5475d45750b" providerId="ADAL" clId="{CF9AE4B8-EED4-4548-B60B-09CCACB45CFC}" dt="2020-11-28T22:41:08.963" v="102" actId="1076"/>
          <ac:spMkLst>
            <pc:docMk/>
            <pc:sldMk cId="2106409791" sldId="259"/>
            <ac:spMk id="9" creationId="{B75E2946-4533-49B4-9E26-0E65D34427E3}"/>
          </ac:spMkLst>
        </pc:spChg>
        <pc:spChg chg="mod">
          <ac:chgData name="Sanchez Martinez, Cesar A" userId="1b26b4a9-c90b-485c-b64f-d5475d45750b" providerId="ADAL" clId="{CF9AE4B8-EED4-4548-B60B-09CCACB45CFC}" dt="2020-11-28T22:37:26.450" v="75"/>
          <ac:spMkLst>
            <pc:docMk/>
            <pc:sldMk cId="2106409791" sldId="259"/>
            <ac:spMk id="19" creationId="{84E9F0EE-0FBC-4C8F-80DC-DDBF600CE34F}"/>
          </ac:spMkLst>
        </pc:spChg>
        <pc:spChg chg="mod">
          <ac:chgData name="Sanchez Martinez, Cesar A" userId="1b26b4a9-c90b-485c-b64f-d5475d45750b" providerId="ADAL" clId="{CF9AE4B8-EED4-4548-B60B-09CCACB45CFC}" dt="2020-11-28T22:41:10.885" v="103" actId="1076"/>
          <ac:spMkLst>
            <pc:docMk/>
            <pc:sldMk cId="2106409791" sldId="259"/>
            <ac:spMk id="20" creationId="{CFC6F7E4-AA74-4BCC-9553-ECF43D8EDC18}"/>
          </ac:spMkLst>
        </pc:spChg>
        <pc:spChg chg="mod">
          <ac:chgData name="Sanchez Martinez, Cesar A" userId="1b26b4a9-c90b-485c-b64f-d5475d45750b" providerId="ADAL" clId="{CF9AE4B8-EED4-4548-B60B-09CCACB45CFC}" dt="2020-11-28T22:40:31.990" v="93" actId="1076"/>
          <ac:spMkLst>
            <pc:docMk/>
            <pc:sldMk cId="2106409791" sldId="259"/>
            <ac:spMk id="56" creationId="{9A32BD18-A3FC-4D53-8AB4-89E18664BBF8}"/>
          </ac:spMkLst>
        </pc:spChg>
        <pc:spChg chg="add mod">
          <ac:chgData name="Sanchez Martinez, Cesar A" userId="1b26b4a9-c90b-485c-b64f-d5475d45750b" providerId="ADAL" clId="{CF9AE4B8-EED4-4548-B60B-09CCACB45CFC}" dt="2020-11-28T22:40:24.152" v="91" actId="1076"/>
          <ac:spMkLst>
            <pc:docMk/>
            <pc:sldMk cId="2106409791" sldId="259"/>
            <ac:spMk id="112" creationId="{7EA405CF-33EB-48D6-A405-05074BE57A74}"/>
          </ac:spMkLst>
        </pc:spChg>
        <pc:spChg chg="add mod">
          <ac:chgData name="Sanchez Martinez, Cesar A" userId="1b26b4a9-c90b-485c-b64f-d5475d45750b" providerId="ADAL" clId="{CF9AE4B8-EED4-4548-B60B-09CCACB45CFC}" dt="2020-11-28T22:36:39.156" v="65" actId="1076"/>
          <ac:spMkLst>
            <pc:docMk/>
            <pc:sldMk cId="2106409791" sldId="259"/>
            <ac:spMk id="113" creationId="{A038E58E-8F69-454A-B55D-06FE88171851}"/>
          </ac:spMkLst>
        </pc:spChg>
        <pc:spChg chg="add mod">
          <ac:chgData name="Sanchez Martinez, Cesar A" userId="1b26b4a9-c90b-485c-b64f-d5475d45750b" providerId="ADAL" clId="{CF9AE4B8-EED4-4548-B60B-09CCACB45CFC}" dt="2020-11-28T22:36:50.408" v="68"/>
          <ac:spMkLst>
            <pc:docMk/>
            <pc:sldMk cId="2106409791" sldId="259"/>
            <ac:spMk id="114" creationId="{FCB892FB-710B-483B-A1E3-D5723DD159CF}"/>
          </ac:spMkLst>
        </pc:spChg>
        <pc:spChg chg="add mod">
          <ac:chgData name="Sanchez Martinez, Cesar A" userId="1b26b4a9-c90b-485c-b64f-d5475d45750b" providerId="ADAL" clId="{CF9AE4B8-EED4-4548-B60B-09CCACB45CFC}" dt="2020-11-28T22:39:26.964" v="78"/>
          <ac:spMkLst>
            <pc:docMk/>
            <pc:sldMk cId="2106409791" sldId="259"/>
            <ac:spMk id="115" creationId="{EA996566-406C-4198-913D-6C261075CE40}"/>
          </ac:spMkLst>
        </pc:spChg>
        <pc:spChg chg="add mod">
          <ac:chgData name="Sanchez Martinez, Cesar A" userId="1b26b4a9-c90b-485c-b64f-d5475d45750b" providerId="ADAL" clId="{CF9AE4B8-EED4-4548-B60B-09CCACB45CFC}" dt="2020-11-28T22:41:00.689" v="98" actId="1076"/>
          <ac:spMkLst>
            <pc:docMk/>
            <pc:sldMk cId="2106409791" sldId="259"/>
            <ac:spMk id="116" creationId="{A1328E91-8A36-448C-96E5-7D94F21CDDF2}"/>
          </ac:spMkLst>
        </pc:spChg>
        <pc:spChg chg="add mod">
          <ac:chgData name="Sanchez Martinez, Cesar A" userId="1b26b4a9-c90b-485c-b64f-d5475d45750b" providerId="ADAL" clId="{CF9AE4B8-EED4-4548-B60B-09CCACB45CFC}" dt="2020-11-28T22:41:03.977" v="100" actId="1076"/>
          <ac:spMkLst>
            <pc:docMk/>
            <pc:sldMk cId="2106409791" sldId="259"/>
            <ac:spMk id="117" creationId="{CA628400-C527-49D9-A8CF-B7B6A514B79F}"/>
          </ac:spMkLst>
        </pc:spChg>
        <pc:spChg chg="mod">
          <ac:chgData name="Sanchez Martinez, Cesar A" userId="1b26b4a9-c90b-485c-b64f-d5475d45750b" providerId="ADAL" clId="{CF9AE4B8-EED4-4548-B60B-09CCACB45CFC}" dt="2020-11-28T22:40:42.656" v="95" actId="1076"/>
          <ac:spMkLst>
            <pc:docMk/>
            <pc:sldMk cId="2106409791" sldId="259"/>
            <ac:spMk id="189" creationId="{DBF4ECDB-8198-4E52-9EC6-C574533EEE81}"/>
          </ac:spMkLst>
        </pc:spChg>
        <pc:cxnChg chg="del mod">
          <ac:chgData name="Sanchez Martinez, Cesar A" userId="1b26b4a9-c90b-485c-b64f-d5475d45750b" providerId="ADAL" clId="{CF9AE4B8-EED4-4548-B60B-09CCACB45CFC}" dt="2020-11-28T22:34:57.813" v="22" actId="478"/>
          <ac:cxnSpMkLst>
            <pc:docMk/>
            <pc:sldMk cId="2106409791" sldId="259"/>
            <ac:cxnSpMk id="11" creationId="{E5D713B2-3BD0-476D-9CC0-1D29E62D0475}"/>
          </ac:cxnSpMkLst>
        </pc:cxnChg>
        <pc:cxnChg chg="del mod">
          <ac:chgData name="Sanchez Martinez, Cesar A" userId="1b26b4a9-c90b-485c-b64f-d5475d45750b" providerId="ADAL" clId="{CF9AE4B8-EED4-4548-B60B-09CCACB45CFC}" dt="2020-11-28T22:34:58.958" v="23" actId="478"/>
          <ac:cxnSpMkLst>
            <pc:docMk/>
            <pc:sldMk cId="2106409791" sldId="259"/>
            <ac:cxnSpMk id="13" creationId="{844E22C1-20A1-4F4C-8271-0572A84DF225}"/>
          </ac:cxnSpMkLst>
        </pc:cxnChg>
        <pc:cxnChg chg="del mod">
          <ac:chgData name="Sanchez Martinez, Cesar A" userId="1b26b4a9-c90b-485c-b64f-d5475d45750b" providerId="ADAL" clId="{CF9AE4B8-EED4-4548-B60B-09CCACB45CFC}" dt="2020-11-28T22:37:10.156" v="69" actId="478"/>
          <ac:cxnSpMkLst>
            <pc:docMk/>
            <pc:sldMk cId="2106409791" sldId="259"/>
            <ac:cxnSpMk id="17" creationId="{B4E546F4-ED6D-4B4C-87CF-ACF884BCBA4B}"/>
          </ac:cxnSpMkLst>
        </pc:cxnChg>
        <pc:cxnChg chg="del mod">
          <ac:chgData name="Sanchez Martinez, Cesar A" userId="1b26b4a9-c90b-485c-b64f-d5475d45750b" providerId="ADAL" clId="{CF9AE4B8-EED4-4548-B60B-09CCACB45CFC}" dt="2020-11-28T22:34:55.937" v="19" actId="478"/>
          <ac:cxnSpMkLst>
            <pc:docMk/>
            <pc:sldMk cId="2106409791" sldId="259"/>
            <ac:cxnSpMk id="26" creationId="{9B8580E0-C009-4845-B420-B07DDE0565A3}"/>
          </ac:cxnSpMkLst>
        </pc:cxnChg>
        <pc:cxnChg chg="del mod">
          <ac:chgData name="Sanchez Martinez, Cesar A" userId="1b26b4a9-c90b-485c-b64f-d5475d45750b" providerId="ADAL" clId="{CF9AE4B8-EED4-4548-B60B-09CCACB45CFC}" dt="2020-11-28T22:34:56.793" v="20" actId="478"/>
          <ac:cxnSpMkLst>
            <pc:docMk/>
            <pc:sldMk cId="2106409791" sldId="259"/>
            <ac:cxnSpMk id="30" creationId="{7C3C169D-B676-462A-A213-3D031B9B58D6}"/>
          </ac:cxnSpMkLst>
        </pc:cxnChg>
        <pc:cxnChg chg="del mod">
          <ac:chgData name="Sanchez Martinez, Cesar A" userId="1b26b4a9-c90b-485c-b64f-d5475d45750b" providerId="ADAL" clId="{CF9AE4B8-EED4-4548-B60B-09CCACB45CFC}" dt="2020-11-28T22:34:53.751" v="16" actId="478"/>
          <ac:cxnSpMkLst>
            <pc:docMk/>
            <pc:sldMk cId="2106409791" sldId="259"/>
            <ac:cxnSpMk id="32" creationId="{958AC2A3-71D6-4A51-A3DC-3B20AB3E941D}"/>
          </ac:cxnSpMkLst>
        </pc:cxnChg>
        <pc:cxnChg chg="del mod">
          <ac:chgData name="Sanchez Martinez, Cesar A" userId="1b26b4a9-c90b-485c-b64f-d5475d45750b" providerId="ADAL" clId="{CF9AE4B8-EED4-4548-B60B-09CCACB45CFC}" dt="2020-11-28T22:36:29.793" v="62" actId="478"/>
          <ac:cxnSpMkLst>
            <pc:docMk/>
            <pc:sldMk cId="2106409791" sldId="259"/>
            <ac:cxnSpMk id="34" creationId="{14205189-71DE-4AA1-976A-60899B7EE011}"/>
          </ac:cxnSpMkLst>
        </pc:cxnChg>
        <pc:cxnChg chg="del mod">
          <ac:chgData name="Sanchez Martinez, Cesar A" userId="1b26b4a9-c90b-485c-b64f-d5475d45750b" providerId="ADAL" clId="{CF9AE4B8-EED4-4548-B60B-09CCACB45CFC}" dt="2020-11-28T22:34:57.257" v="21" actId="478"/>
          <ac:cxnSpMkLst>
            <pc:docMk/>
            <pc:sldMk cId="2106409791" sldId="259"/>
            <ac:cxnSpMk id="42" creationId="{F5388919-0F32-4A7F-A51C-4C24BDB29D70}"/>
          </ac:cxnSpMkLst>
        </pc:cxnChg>
        <pc:cxnChg chg="del mod">
          <ac:chgData name="Sanchez Martinez, Cesar A" userId="1b26b4a9-c90b-485c-b64f-d5475d45750b" providerId="ADAL" clId="{CF9AE4B8-EED4-4548-B60B-09CCACB45CFC}" dt="2020-11-28T22:34:54.711" v="17" actId="478"/>
          <ac:cxnSpMkLst>
            <pc:docMk/>
            <pc:sldMk cId="2106409791" sldId="259"/>
            <ac:cxnSpMk id="44" creationId="{1B005EC7-7F01-4BE9-A7D4-938F2CDFA74C}"/>
          </ac:cxnSpMkLst>
        </pc:cxnChg>
        <pc:cxnChg chg="mod">
          <ac:chgData name="Sanchez Martinez, Cesar A" userId="1b26b4a9-c90b-485c-b64f-d5475d45750b" providerId="ADAL" clId="{CF9AE4B8-EED4-4548-B60B-09CCACB45CFC}" dt="2020-11-28T22:40:16.147" v="89" actId="1076"/>
          <ac:cxnSpMkLst>
            <pc:docMk/>
            <pc:sldMk cId="2106409791" sldId="259"/>
            <ac:cxnSpMk id="46" creationId="{BF572E3C-BEE6-4E5C-A429-0D878280DF5D}"/>
          </ac:cxnSpMkLst>
        </pc:cxnChg>
        <pc:cxnChg chg="del mod">
          <ac:chgData name="Sanchez Martinez, Cesar A" userId="1b26b4a9-c90b-485c-b64f-d5475d45750b" providerId="ADAL" clId="{CF9AE4B8-EED4-4548-B60B-09CCACB45CFC}" dt="2020-11-28T22:37:11.029" v="70" actId="478"/>
          <ac:cxnSpMkLst>
            <pc:docMk/>
            <pc:sldMk cId="2106409791" sldId="259"/>
            <ac:cxnSpMk id="49" creationId="{96152499-7888-4CFE-99C6-B2CA76A73A25}"/>
          </ac:cxnSpMkLst>
        </pc:cxnChg>
        <pc:cxnChg chg="del mod">
          <ac:chgData name="Sanchez Martinez, Cesar A" userId="1b26b4a9-c90b-485c-b64f-d5475d45750b" providerId="ADAL" clId="{CF9AE4B8-EED4-4548-B60B-09CCACB45CFC}" dt="2020-11-28T22:37:11.784" v="71" actId="478"/>
          <ac:cxnSpMkLst>
            <pc:docMk/>
            <pc:sldMk cId="2106409791" sldId="259"/>
            <ac:cxnSpMk id="51" creationId="{6CFD6C50-4FBC-4A60-AF8B-BBED2E26BB16}"/>
          </ac:cxnSpMkLst>
        </pc:cxnChg>
        <pc:cxnChg chg="del mod">
          <ac:chgData name="Sanchez Martinez, Cesar A" userId="1b26b4a9-c90b-485c-b64f-d5475d45750b" providerId="ADAL" clId="{CF9AE4B8-EED4-4548-B60B-09CCACB45CFC}" dt="2020-11-28T22:37:13.302" v="73" actId="478"/>
          <ac:cxnSpMkLst>
            <pc:docMk/>
            <pc:sldMk cId="2106409791" sldId="259"/>
            <ac:cxnSpMk id="58" creationId="{DA60EFB5-B26F-4550-9F3A-ACAEDF0E61C6}"/>
          </ac:cxnSpMkLst>
        </pc:cxnChg>
        <pc:cxnChg chg="del mod">
          <ac:chgData name="Sanchez Martinez, Cesar A" userId="1b26b4a9-c90b-485c-b64f-d5475d45750b" providerId="ADAL" clId="{CF9AE4B8-EED4-4548-B60B-09CCACB45CFC}" dt="2020-11-28T22:34:55.239" v="18" actId="478"/>
          <ac:cxnSpMkLst>
            <pc:docMk/>
            <pc:sldMk cId="2106409791" sldId="259"/>
            <ac:cxnSpMk id="107" creationId="{D6AB75A1-AE3A-408A-873D-53E20329742B}"/>
          </ac:cxnSpMkLst>
        </pc:cxnChg>
        <pc:cxnChg chg="del mod">
          <ac:chgData name="Sanchez Martinez, Cesar A" userId="1b26b4a9-c90b-485c-b64f-d5475d45750b" providerId="ADAL" clId="{CF9AE4B8-EED4-4548-B60B-09CCACB45CFC}" dt="2020-11-28T22:37:12.512" v="72" actId="478"/>
          <ac:cxnSpMkLst>
            <pc:docMk/>
            <pc:sldMk cId="2106409791" sldId="259"/>
            <ac:cxnSpMk id="193" creationId="{A56BF0FA-6708-4687-8A9A-41C2B719F248}"/>
          </ac:cxnSpMkLst>
        </pc:cxnChg>
      </pc:sldChg>
    </pc:docChg>
  </pc:docChgLst>
  <pc:docChgLst>
    <pc:chgData name="Sanchez Martinez, Cesar A" userId="1b26b4a9-c90b-485c-b64f-d5475d45750b" providerId="ADAL" clId="{9E71EEDD-057A-4A13-BAD7-482B5415339A}"/>
    <pc:docChg chg="undo redo custSel addSld modSld">
      <pc:chgData name="Sanchez Martinez, Cesar A" userId="1b26b4a9-c90b-485c-b64f-d5475d45750b" providerId="ADAL" clId="{9E71EEDD-057A-4A13-BAD7-482B5415339A}" dt="2020-12-01T06:54:59.384" v="1146" actId="14100"/>
      <pc:docMkLst>
        <pc:docMk/>
      </pc:docMkLst>
      <pc:sldChg chg="addSp delSp modSp">
        <pc:chgData name="Sanchez Martinez, Cesar A" userId="1b26b4a9-c90b-485c-b64f-d5475d45750b" providerId="ADAL" clId="{9E71EEDD-057A-4A13-BAD7-482B5415339A}" dt="2020-11-29T15:42:50.521" v="371" actId="108"/>
        <pc:sldMkLst>
          <pc:docMk/>
          <pc:sldMk cId="2106409791" sldId="259"/>
        </pc:sldMkLst>
        <pc:spChg chg="mod">
          <ac:chgData name="Sanchez Martinez, Cesar A" userId="1b26b4a9-c90b-485c-b64f-d5475d45750b" providerId="ADAL" clId="{9E71EEDD-057A-4A13-BAD7-482B5415339A}" dt="2020-11-29T15:39:08.526" v="328" actId="108"/>
          <ac:spMkLst>
            <pc:docMk/>
            <pc:sldMk cId="2106409791" sldId="259"/>
            <ac:spMk id="4" creationId="{1487332E-439B-4F6E-A663-77371AB27047}"/>
          </ac:spMkLst>
        </pc:spChg>
        <pc:spChg chg="mod">
          <ac:chgData name="Sanchez Martinez, Cesar A" userId="1b26b4a9-c90b-485c-b64f-d5475d45750b" providerId="ADAL" clId="{9E71EEDD-057A-4A13-BAD7-482B5415339A}" dt="2020-11-29T15:33:12.189" v="275" actId="1076"/>
          <ac:spMkLst>
            <pc:docMk/>
            <pc:sldMk cId="2106409791" sldId="259"/>
            <ac:spMk id="5" creationId="{8A66F0C6-EBB3-4DCF-A63A-41337ED7E969}"/>
          </ac:spMkLst>
        </pc:spChg>
        <pc:spChg chg="mod">
          <ac:chgData name="Sanchez Martinez, Cesar A" userId="1b26b4a9-c90b-485c-b64f-d5475d45750b" providerId="ADAL" clId="{9E71EEDD-057A-4A13-BAD7-482B5415339A}" dt="2020-11-29T15:42:08.938" v="360" actId="1076"/>
          <ac:spMkLst>
            <pc:docMk/>
            <pc:sldMk cId="2106409791" sldId="259"/>
            <ac:spMk id="6" creationId="{4F8DDFCB-37F1-4669-81BB-17BC7132EBF1}"/>
          </ac:spMkLst>
        </pc:spChg>
        <pc:spChg chg="mod">
          <ac:chgData name="Sanchez Martinez, Cesar A" userId="1b26b4a9-c90b-485c-b64f-d5475d45750b" providerId="ADAL" clId="{9E71EEDD-057A-4A13-BAD7-482B5415339A}" dt="2020-11-29T15:32:00.787" v="255" actId="1076"/>
          <ac:spMkLst>
            <pc:docMk/>
            <pc:sldMk cId="2106409791" sldId="259"/>
            <ac:spMk id="7" creationId="{22C3A642-7A2E-47FC-814E-CDC092B21164}"/>
          </ac:spMkLst>
        </pc:spChg>
        <pc:spChg chg="mod">
          <ac:chgData name="Sanchez Martinez, Cesar A" userId="1b26b4a9-c90b-485c-b64f-d5475d45750b" providerId="ADAL" clId="{9E71EEDD-057A-4A13-BAD7-482B5415339A}" dt="2020-11-29T15:40:33.065" v="340" actId="108"/>
          <ac:spMkLst>
            <pc:docMk/>
            <pc:sldMk cId="2106409791" sldId="259"/>
            <ac:spMk id="8" creationId="{65C07448-73A2-4321-AFF7-0D4005684275}"/>
          </ac:spMkLst>
        </pc:spChg>
        <pc:spChg chg="mod">
          <ac:chgData name="Sanchez Martinez, Cesar A" userId="1b26b4a9-c90b-485c-b64f-d5475d45750b" providerId="ADAL" clId="{9E71EEDD-057A-4A13-BAD7-482B5415339A}" dt="2020-11-29T15:42:26.486" v="365" actId="1076"/>
          <ac:spMkLst>
            <pc:docMk/>
            <pc:sldMk cId="2106409791" sldId="259"/>
            <ac:spMk id="9" creationId="{B75E2946-4533-49B4-9E26-0E65D34427E3}"/>
          </ac:spMkLst>
        </pc:spChg>
        <pc:spChg chg="mod">
          <ac:chgData name="Sanchez Martinez, Cesar A" userId="1b26b4a9-c90b-485c-b64f-d5475d45750b" providerId="ADAL" clId="{9E71EEDD-057A-4A13-BAD7-482B5415339A}" dt="2020-11-29T15:38:51.337" v="324" actId="1076"/>
          <ac:spMkLst>
            <pc:docMk/>
            <pc:sldMk cId="2106409791" sldId="259"/>
            <ac:spMk id="19" creationId="{84E9F0EE-0FBC-4C8F-80DC-DDBF600CE34F}"/>
          </ac:spMkLst>
        </pc:spChg>
        <pc:spChg chg="mod">
          <ac:chgData name="Sanchez Martinez, Cesar A" userId="1b26b4a9-c90b-485c-b64f-d5475d45750b" providerId="ADAL" clId="{9E71EEDD-057A-4A13-BAD7-482B5415339A}" dt="2020-11-29T15:42:50.521" v="371" actId="108"/>
          <ac:spMkLst>
            <pc:docMk/>
            <pc:sldMk cId="2106409791" sldId="259"/>
            <ac:spMk id="20" creationId="{CFC6F7E4-AA74-4BCC-9553-ECF43D8EDC18}"/>
          </ac:spMkLst>
        </pc:spChg>
        <pc:spChg chg="mod">
          <ac:chgData name="Sanchez Martinez, Cesar A" userId="1b26b4a9-c90b-485c-b64f-d5475d45750b" providerId="ADAL" clId="{9E71EEDD-057A-4A13-BAD7-482B5415339A}" dt="2020-11-29T15:27:29.521" v="186" actId="404"/>
          <ac:spMkLst>
            <pc:docMk/>
            <pc:sldMk cId="2106409791" sldId="259"/>
            <ac:spMk id="56" creationId="{9A32BD18-A3FC-4D53-8AB4-89E18664BBF8}"/>
          </ac:spMkLst>
        </pc:spChg>
        <pc:spChg chg="mod">
          <ac:chgData name="Sanchez Martinez, Cesar A" userId="1b26b4a9-c90b-485c-b64f-d5475d45750b" providerId="ADAL" clId="{9E71EEDD-057A-4A13-BAD7-482B5415339A}" dt="2020-11-29T15:40:47.657" v="341" actId="1076"/>
          <ac:spMkLst>
            <pc:docMk/>
            <pc:sldMk cId="2106409791" sldId="259"/>
            <ac:spMk id="112" creationId="{7EA405CF-33EB-48D6-A405-05074BE57A74}"/>
          </ac:spMkLst>
        </pc:spChg>
        <pc:spChg chg="mod">
          <ac:chgData name="Sanchez Martinez, Cesar A" userId="1b26b4a9-c90b-485c-b64f-d5475d45750b" providerId="ADAL" clId="{9E71EEDD-057A-4A13-BAD7-482B5415339A}" dt="2020-11-29T15:32:44.145" v="266" actId="1076"/>
          <ac:spMkLst>
            <pc:docMk/>
            <pc:sldMk cId="2106409791" sldId="259"/>
            <ac:spMk id="113" creationId="{A038E58E-8F69-454A-B55D-06FE88171851}"/>
          </ac:spMkLst>
        </pc:spChg>
        <pc:spChg chg="mod">
          <ac:chgData name="Sanchez Martinez, Cesar A" userId="1b26b4a9-c90b-485c-b64f-d5475d45750b" providerId="ADAL" clId="{9E71EEDD-057A-4A13-BAD7-482B5415339A}" dt="2020-11-29T15:42:34.656" v="367" actId="1076"/>
          <ac:spMkLst>
            <pc:docMk/>
            <pc:sldMk cId="2106409791" sldId="259"/>
            <ac:spMk id="114" creationId="{FCB892FB-710B-483B-A1E3-D5723DD159CF}"/>
          </ac:spMkLst>
        </pc:spChg>
        <pc:spChg chg="mod">
          <ac:chgData name="Sanchez Martinez, Cesar A" userId="1b26b4a9-c90b-485c-b64f-d5475d45750b" providerId="ADAL" clId="{9E71EEDD-057A-4A13-BAD7-482B5415339A}" dt="2020-11-29T15:41:25.649" v="349" actId="1076"/>
          <ac:spMkLst>
            <pc:docMk/>
            <pc:sldMk cId="2106409791" sldId="259"/>
            <ac:spMk id="115" creationId="{EA996566-406C-4198-913D-6C261075CE40}"/>
          </ac:spMkLst>
        </pc:spChg>
        <pc:spChg chg="mod">
          <ac:chgData name="Sanchez Martinez, Cesar A" userId="1b26b4a9-c90b-485c-b64f-d5475d45750b" providerId="ADAL" clId="{9E71EEDD-057A-4A13-BAD7-482B5415339A}" dt="2020-11-29T15:41:23.153" v="348" actId="1076"/>
          <ac:spMkLst>
            <pc:docMk/>
            <pc:sldMk cId="2106409791" sldId="259"/>
            <ac:spMk id="116" creationId="{A1328E91-8A36-448C-96E5-7D94F21CDDF2}"/>
          </ac:spMkLst>
        </pc:spChg>
        <pc:spChg chg="mod">
          <ac:chgData name="Sanchez Martinez, Cesar A" userId="1b26b4a9-c90b-485c-b64f-d5475d45750b" providerId="ADAL" clId="{9E71EEDD-057A-4A13-BAD7-482B5415339A}" dt="2020-11-29T15:42:40.965" v="370" actId="1076"/>
          <ac:spMkLst>
            <pc:docMk/>
            <pc:sldMk cId="2106409791" sldId="259"/>
            <ac:spMk id="117" creationId="{CA628400-C527-49D9-A8CF-B7B6A514B79F}"/>
          </ac:spMkLst>
        </pc:spChg>
        <pc:spChg chg="mod">
          <ac:chgData name="Sanchez Martinez, Cesar A" userId="1b26b4a9-c90b-485c-b64f-d5475d45750b" providerId="ADAL" clId="{9E71EEDD-057A-4A13-BAD7-482B5415339A}" dt="2020-11-29T15:30:49.104" v="235" actId="1076"/>
          <ac:spMkLst>
            <pc:docMk/>
            <pc:sldMk cId="2106409791" sldId="259"/>
            <ac:spMk id="189" creationId="{DBF4ECDB-8198-4E52-9EC6-C574533EEE81}"/>
          </ac:spMkLst>
        </pc:spChg>
        <pc:cxnChg chg="add mod">
          <ac:chgData name="Sanchez Martinez, Cesar A" userId="1b26b4a9-c90b-485c-b64f-d5475d45750b" providerId="ADAL" clId="{9E71EEDD-057A-4A13-BAD7-482B5415339A}" dt="2020-11-29T15:33:12.189" v="275" actId="1076"/>
          <ac:cxnSpMkLst>
            <pc:docMk/>
            <pc:sldMk cId="2106409791" sldId="259"/>
            <ac:cxnSpMk id="21" creationId="{C9B5EF22-E114-4CAF-82C7-519C6E5AD081}"/>
          </ac:cxnSpMkLst>
        </pc:cxnChg>
        <pc:cxnChg chg="add mod">
          <ac:chgData name="Sanchez Martinez, Cesar A" userId="1b26b4a9-c90b-485c-b64f-d5475d45750b" providerId="ADAL" clId="{9E71EEDD-057A-4A13-BAD7-482B5415339A}" dt="2020-11-29T15:32:44.145" v="266" actId="1076"/>
          <ac:cxnSpMkLst>
            <pc:docMk/>
            <pc:sldMk cId="2106409791" sldId="259"/>
            <ac:cxnSpMk id="24" creationId="{E3D48B38-32D1-4D89-86C6-40CF82EB0847}"/>
          </ac:cxnSpMkLst>
        </pc:cxnChg>
        <pc:cxnChg chg="add mod">
          <ac:chgData name="Sanchez Martinez, Cesar A" userId="1b26b4a9-c90b-485c-b64f-d5475d45750b" providerId="ADAL" clId="{9E71EEDD-057A-4A13-BAD7-482B5415339A}" dt="2020-11-29T15:32:00.787" v="255" actId="1076"/>
          <ac:cxnSpMkLst>
            <pc:docMk/>
            <pc:sldMk cId="2106409791" sldId="259"/>
            <ac:cxnSpMk id="27" creationId="{00E4F819-BBF2-43B3-9631-EFC0C66F1D6B}"/>
          </ac:cxnSpMkLst>
        </pc:cxnChg>
        <pc:cxnChg chg="add mod">
          <ac:chgData name="Sanchez Martinez, Cesar A" userId="1b26b4a9-c90b-485c-b64f-d5475d45750b" providerId="ADAL" clId="{9E71EEDD-057A-4A13-BAD7-482B5415339A}" dt="2020-11-29T15:30:49.104" v="235" actId="1076"/>
          <ac:cxnSpMkLst>
            <pc:docMk/>
            <pc:sldMk cId="2106409791" sldId="259"/>
            <ac:cxnSpMk id="30" creationId="{315BEB83-9F10-4868-87FE-B3F6D512D3F1}"/>
          </ac:cxnSpMkLst>
        </pc:cxnChg>
        <pc:cxnChg chg="mod">
          <ac:chgData name="Sanchez Martinez, Cesar A" userId="1b26b4a9-c90b-485c-b64f-d5475d45750b" providerId="ADAL" clId="{9E71EEDD-057A-4A13-BAD7-482B5415339A}" dt="2020-11-29T15:33:29.294" v="278" actId="14100"/>
          <ac:cxnSpMkLst>
            <pc:docMk/>
            <pc:sldMk cId="2106409791" sldId="259"/>
            <ac:cxnSpMk id="46" creationId="{BF572E3C-BEE6-4E5C-A429-0D878280DF5D}"/>
          </ac:cxnSpMkLst>
        </pc:cxnChg>
        <pc:cxnChg chg="add mod">
          <ac:chgData name="Sanchez Martinez, Cesar A" userId="1b26b4a9-c90b-485c-b64f-d5475d45750b" providerId="ADAL" clId="{9E71EEDD-057A-4A13-BAD7-482B5415339A}" dt="2020-11-29T15:40:47.657" v="341" actId="1076"/>
          <ac:cxnSpMkLst>
            <pc:docMk/>
            <pc:sldMk cId="2106409791" sldId="259"/>
            <ac:cxnSpMk id="55" creationId="{3B2D4ED2-D35B-4133-961B-F0855891507E}"/>
          </ac:cxnSpMkLst>
        </pc:cxnChg>
        <pc:cxnChg chg="add mod">
          <ac:chgData name="Sanchez Martinez, Cesar A" userId="1b26b4a9-c90b-485c-b64f-d5475d45750b" providerId="ADAL" clId="{9E71EEDD-057A-4A13-BAD7-482B5415339A}" dt="2020-11-29T15:42:34.656" v="367" actId="1076"/>
          <ac:cxnSpMkLst>
            <pc:docMk/>
            <pc:sldMk cId="2106409791" sldId="259"/>
            <ac:cxnSpMk id="79" creationId="{D37EE4E5-633C-406F-A3BC-CC3613B0D713}"/>
          </ac:cxnSpMkLst>
        </pc:cxnChg>
        <pc:cxnChg chg="add mod">
          <ac:chgData name="Sanchez Martinez, Cesar A" userId="1b26b4a9-c90b-485c-b64f-d5475d45750b" providerId="ADAL" clId="{9E71EEDD-057A-4A13-BAD7-482B5415339A}" dt="2020-11-29T15:40:47.657" v="341" actId="1076"/>
          <ac:cxnSpMkLst>
            <pc:docMk/>
            <pc:sldMk cId="2106409791" sldId="259"/>
            <ac:cxnSpMk id="89" creationId="{CDD6AD0A-10B2-485A-87DA-8C367D7CA7F1}"/>
          </ac:cxnSpMkLst>
        </pc:cxnChg>
        <pc:cxnChg chg="add mod">
          <ac:chgData name="Sanchez Martinez, Cesar A" userId="1b26b4a9-c90b-485c-b64f-d5475d45750b" providerId="ADAL" clId="{9E71EEDD-057A-4A13-BAD7-482B5415339A}" dt="2020-11-29T15:41:01.422" v="342" actId="14100"/>
          <ac:cxnSpMkLst>
            <pc:docMk/>
            <pc:sldMk cId="2106409791" sldId="259"/>
            <ac:cxnSpMk id="94" creationId="{AD872118-ABE8-4CDA-A72E-9F14AC8C6108}"/>
          </ac:cxnSpMkLst>
        </pc:cxnChg>
        <pc:cxnChg chg="add mod">
          <ac:chgData name="Sanchez Martinez, Cesar A" userId="1b26b4a9-c90b-485c-b64f-d5475d45750b" providerId="ADAL" clId="{9E71EEDD-057A-4A13-BAD7-482B5415339A}" dt="2020-11-29T15:42:40.965" v="370" actId="1076"/>
          <ac:cxnSpMkLst>
            <pc:docMk/>
            <pc:sldMk cId="2106409791" sldId="259"/>
            <ac:cxnSpMk id="128" creationId="{87877E4A-0436-4BF7-A257-A5BCCA99A319}"/>
          </ac:cxnSpMkLst>
        </pc:cxnChg>
        <pc:cxnChg chg="add mod">
          <ac:chgData name="Sanchez Martinez, Cesar A" userId="1b26b4a9-c90b-485c-b64f-d5475d45750b" providerId="ADAL" clId="{9E71EEDD-057A-4A13-BAD7-482B5415339A}" dt="2020-11-29T15:33:26.921" v="277" actId="1076"/>
          <ac:cxnSpMkLst>
            <pc:docMk/>
            <pc:sldMk cId="2106409791" sldId="259"/>
            <ac:cxnSpMk id="129" creationId="{A057ADE5-3712-4708-B461-9348CD879496}"/>
          </ac:cxnSpMkLst>
        </pc:cxnChg>
        <pc:cxnChg chg="add mod">
          <ac:chgData name="Sanchez Martinez, Cesar A" userId="1b26b4a9-c90b-485c-b64f-d5475d45750b" providerId="ADAL" clId="{9E71EEDD-057A-4A13-BAD7-482B5415339A}" dt="2020-11-29T15:42:26.486" v="365" actId="1076"/>
          <ac:cxnSpMkLst>
            <pc:docMk/>
            <pc:sldMk cId="2106409791" sldId="259"/>
            <ac:cxnSpMk id="130" creationId="{871EE4FD-EEDA-480A-BFA1-309954458DB2}"/>
          </ac:cxnSpMkLst>
        </pc:cxnChg>
        <pc:cxnChg chg="add mod">
          <ac:chgData name="Sanchez Martinez, Cesar A" userId="1b26b4a9-c90b-485c-b64f-d5475d45750b" providerId="ADAL" clId="{9E71EEDD-057A-4A13-BAD7-482B5415339A}" dt="2020-11-29T15:42:28.754" v="366" actId="14100"/>
          <ac:cxnSpMkLst>
            <pc:docMk/>
            <pc:sldMk cId="2106409791" sldId="259"/>
            <ac:cxnSpMk id="131" creationId="{8343A872-759D-463A-8CF3-5AFA929C51B0}"/>
          </ac:cxnSpMkLst>
        </pc:cxnChg>
        <pc:cxnChg chg="add mod">
          <ac:chgData name="Sanchez Martinez, Cesar A" userId="1b26b4a9-c90b-485c-b64f-d5475d45750b" providerId="ADAL" clId="{9E71EEDD-057A-4A13-BAD7-482B5415339A}" dt="2020-11-29T15:40:47.657" v="341" actId="1076"/>
          <ac:cxnSpMkLst>
            <pc:docMk/>
            <pc:sldMk cId="2106409791" sldId="259"/>
            <ac:cxnSpMk id="132" creationId="{2CE6BC8A-1CD5-4147-BBA7-5A6223F80AF0}"/>
          </ac:cxnSpMkLst>
        </pc:cxnChg>
        <pc:cxnChg chg="add del mod">
          <ac:chgData name="Sanchez Martinez, Cesar A" userId="1b26b4a9-c90b-485c-b64f-d5475d45750b" providerId="ADAL" clId="{9E71EEDD-057A-4A13-BAD7-482B5415339A}" dt="2020-11-29T15:37:34.706" v="304" actId="478"/>
          <ac:cxnSpMkLst>
            <pc:docMk/>
            <pc:sldMk cId="2106409791" sldId="259"/>
            <ac:cxnSpMk id="133" creationId="{BFE5338F-0EA9-4DEB-B023-334F9FBE119C}"/>
          </ac:cxnSpMkLst>
        </pc:cxnChg>
        <pc:cxnChg chg="add mod">
          <ac:chgData name="Sanchez Martinez, Cesar A" userId="1b26b4a9-c90b-485c-b64f-d5475d45750b" providerId="ADAL" clId="{9E71EEDD-057A-4A13-BAD7-482B5415339A}" dt="2020-11-29T15:41:28.642" v="350" actId="14100"/>
          <ac:cxnSpMkLst>
            <pc:docMk/>
            <pc:sldMk cId="2106409791" sldId="259"/>
            <ac:cxnSpMk id="134" creationId="{DC43F5C3-705F-43AC-9B86-E68A1AD90557}"/>
          </ac:cxnSpMkLst>
        </pc:cxnChg>
        <pc:cxnChg chg="add mod">
          <ac:chgData name="Sanchez Martinez, Cesar A" userId="1b26b4a9-c90b-485c-b64f-d5475d45750b" providerId="ADAL" clId="{9E71EEDD-057A-4A13-BAD7-482B5415339A}" dt="2020-11-29T15:38:51.337" v="324" actId="1076"/>
          <ac:cxnSpMkLst>
            <pc:docMk/>
            <pc:sldMk cId="2106409791" sldId="259"/>
            <ac:cxnSpMk id="135" creationId="{4ADA4729-49FB-4AAE-A49E-697B08EDEE3C}"/>
          </ac:cxnSpMkLst>
        </pc:cxnChg>
        <pc:cxnChg chg="add del mod">
          <ac:chgData name="Sanchez Martinez, Cesar A" userId="1b26b4a9-c90b-485c-b64f-d5475d45750b" providerId="ADAL" clId="{9E71EEDD-057A-4A13-BAD7-482B5415339A}" dt="2020-11-29T15:34:55.038" v="280" actId="478"/>
          <ac:cxnSpMkLst>
            <pc:docMk/>
            <pc:sldMk cId="2106409791" sldId="259"/>
            <ac:cxnSpMk id="147" creationId="{786BE575-FB38-4919-B28F-F7C5EB05C371}"/>
          </ac:cxnSpMkLst>
        </pc:cxnChg>
        <pc:cxnChg chg="add del mod">
          <ac:chgData name="Sanchez Martinez, Cesar A" userId="1b26b4a9-c90b-485c-b64f-d5475d45750b" providerId="ADAL" clId="{9E71EEDD-057A-4A13-BAD7-482B5415339A}" dt="2020-11-29T15:34:55.893" v="281" actId="478"/>
          <ac:cxnSpMkLst>
            <pc:docMk/>
            <pc:sldMk cId="2106409791" sldId="259"/>
            <ac:cxnSpMk id="165" creationId="{D41656C8-6FA0-494D-A056-CCFE2F05FB86}"/>
          </ac:cxnSpMkLst>
        </pc:cxnChg>
        <pc:cxnChg chg="add mod">
          <ac:chgData name="Sanchez Martinez, Cesar A" userId="1b26b4a9-c90b-485c-b64f-d5475d45750b" providerId="ADAL" clId="{9E71EEDD-057A-4A13-BAD7-482B5415339A}" dt="2020-11-29T15:41:23.153" v="348" actId="1076"/>
          <ac:cxnSpMkLst>
            <pc:docMk/>
            <pc:sldMk cId="2106409791" sldId="259"/>
            <ac:cxnSpMk id="169" creationId="{18B5B9E4-B7AC-49C6-8141-8173FA74D977}"/>
          </ac:cxnSpMkLst>
        </pc:cxnChg>
        <pc:cxnChg chg="add mod">
          <ac:chgData name="Sanchez Martinez, Cesar A" userId="1b26b4a9-c90b-485c-b64f-d5475d45750b" providerId="ADAL" clId="{9E71EEDD-057A-4A13-BAD7-482B5415339A}" dt="2020-11-29T15:42:26.486" v="365" actId="1076"/>
          <ac:cxnSpMkLst>
            <pc:docMk/>
            <pc:sldMk cId="2106409791" sldId="259"/>
            <ac:cxnSpMk id="342" creationId="{28409413-DDEF-4B70-BFDA-56E0BADA3064}"/>
          </ac:cxnSpMkLst>
        </pc:cxnChg>
        <pc:cxnChg chg="add mod">
          <ac:chgData name="Sanchez Martinez, Cesar A" userId="1b26b4a9-c90b-485c-b64f-d5475d45750b" providerId="ADAL" clId="{9E71EEDD-057A-4A13-BAD7-482B5415339A}" dt="2020-11-29T15:41:23.153" v="348" actId="1076"/>
          <ac:cxnSpMkLst>
            <pc:docMk/>
            <pc:sldMk cId="2106409791" sldId="259"/>
            <ac:cxnSpMk id="400" creationId="{C593DDEB-84D5-4631-ABAC-D48E02BE19BA}"/>
          </ac:cxnSpMkLst>
        </pc:cxnChg>
        <pc:cxnChg chg="add del mod">
          <ac:chgData name="Sanchez Martinez, Cesar A" userId="1b26b4a9-c90b-485c-b64f-d5475d45750b" providerId="ADAL" clId="{9E71EEDD-057A-4A13-BAD7-482B5415339A}" dt="2020-11-29T15:37:35.537" v="305" actId="478"/>
          <ac:cxnSpMkLst>
            <pc:docMk/>
            <pc:sldMk cId="2106409791" sldId="259"/>
            <ac:cxnSpMk id="411" creationId="{52DAE3BD-0F2E-49DF-8F56-A96CAD56F3CB}"/>
          </ac:cxnSpMkLst>
        </pc:cxnChg>
        <pc:cxnChg chg="add mod">
          <ac:chgData name="Sanchez Martinez, Cesar A" userId="1b26b4a9-c90b-485c-b64f-d5475d45750b" providerId="ADAL" clId="{9E71EEDD-057A-4A13-BAD7-482B5415339A}" dt="2020-11-29T15:42:26.486" v="365" actId="1076"/>
          <ac:cxnSpMkLst>
            <pc:docMk/>
            <pc:sldMk cId="2106409791" sldId="259"/>
            <ac:cxnSpMk id="444" creationId="{CA937815-4F3A-4718-9BF1-1416CFF6382C}"/>
          </ac:cxnSpMkLst>
        </pc:cxnChg>
        <pc:cxnChg chg="add mod">
          <ac:chgData name="Sanchez Martinez, Cesar A" userId="1b26b4a9-c90b-485c-b64f-d5475d45750b" providerId="ADAL" clId="{9E71EEDD-057A-4A13-BAD7-482B5415339A}" dt="2020-11-29T15:41:52.076" v="355" actId="1076"/>
          <ac:cxnSpMkLst>
            <pc:docMk/>
            <pc:sldMk cId="2106409791" sldId="259"/>
            <ac:cxnSpMk id="460" creationId="{96B22815-D78F-4380-AD25-429E8B965372}"/>
          </ac:cxnSpMkLst>
        </pc:cxnChg>
        <pc:cxnChg chg="add mod">
          <ac:chgData name="Sanchez Martinez, Cesar A" userId="1b26b4a9-c90b-485c-b64f-d5475d45750b" providerId="ADAL" clId="{9E71EEDD-057A-4A13-BAD7-482B5415339A}" dt="2020-11-29T15:41:17.357" v="346" actId="14100"/>
          <ac:cxnSpMkLst>
            <pc:docMk/>
            <pc:sldMk cId="2106409791" sldId="259"/>
            <ac:cxnSpMk id="478" creationId="{13F198B6-0ABB-4ED9-8DAF-16250C2390E3}"/>
          </ac:cxnSpMkLst>
        </pc:cxnChg>
        <pc:cxnChg chg="add mod">
          <ac:chgData name="Sanchez Martinez, Cesar A" userId="1b26b4a9-c90b-485c-b64f-d5475d45750b" providerId="ADAL" clId="{9E71EEDD-057A-4A13-BAD7-482B5415339A}" dt="2020-11-29T15:41:35.337" v="353" actId="14100"/>
          <ac:cxnSpMkLst>
            <pc:docMk/>
            <pc:sldMk cId="2106409791" sldId="259"/>
            <ac:cxnSpMk id="487" creationId="{4A23F6B1-B192-4E6F-AEE7-AB7C51870756}"/>
          </ac:cxnSpMkLst>
        </pc:cxnChg>
      </pc:sldChg>
      <pc:sldChg chg="addSp delSp modSp add">
        <pc:chgData name="Sanchez Martinez, Cesar A" userId="1b26b4a9-c90b-485c-b64f-d5475d45750b" providerId="ADAL" clId="{9E71EEDD-057A-4A13-BAD7-482B5415339A}" dt="2020-11-29T21:12:52.062" v="576" actId="313"/>
        <pc:sldMkLst>
          <pc:docMk/>
          <pc:sldMk cId="3755722342" sldId="260"/>
        </pc:sldMkLst>
        <pc:spChg chg="mod">
          <ac:chgData name="Sanchez Martinez, Cesar A" userId="1b26b4a9-c90b-485c-b64f-d5475d45750b" providerId="ADAL" clId="{9E71EEDD-057A-4A13-BAD7-482B5415339A}" dt="2020-11-29T20:23:33.481" v="554" actId="1076"/>
          <ac:spMkLst>
            <pc:docMk/>
            <pc:sldMk cId="3755722342" sldId="260"/>
            <ac:spMk id="4" creationId="{1487332E-439B-4F6E-A663-77371AB27047}"/>
          </ac:spMkLst>
        </pc:spChg>
        <pc:spChg chg="mod">
          <ac:chgData name="Sanchez Martinez, Cesar A" userId="1b26b4a9-c90b-485c-b64f-d5475d45750b" providerId="ADAL" clId="{9E71EEDD-057A-4A13-BAD7-482B5415339A}" dt="2020-11-29T20:21:20.445" v="527" actId="1076"/>
          <ac:spMkLst>
            <pc:docMk/>
            <pc:sldMk cId="3755722342" sldId="260"/>
            <ac:spMk id="5" creationId="{8A66F0C6-EBB3-4DCF-A63A-41337ED7E969}"/>
          </ac:spMkLst>
        </pc:spChg>
        <pc:spChg chg="mod">
          <ac:chgData name="Sanchez Martinez, Cesar A" userId="1b26b4a9-c90b-485c-b64f-d5475d45750b" providerId="ADAL" clId="{9E71EEDD-057A-4A13-BAD7-482B5415339A}" dt="2020-11-29T20:21:29.666" v="530" actId="1076"/>
          <ac:spMkLst>
            <pc:docMk/>
            <pc:sldMk cId="3755722342" sldId="260"/>
            <ac:spMk id="6" creationId="{4F8DDFCB-37F1-4669-81BB-17BC7132EBF1}"/>
          </ac:spMkLst>
        </pc:spChg>
        <pc:spChg chg="mod">
          <ac:chgData name="Sanchez Martinez, Cesar A" userId="1b26b4a9-c90b-485c-b64f-d5475d45750b" providerId="ADAL" clId="{9E71EEDD-057A-4A13-BAD7-482B5415339A}" dt="2020-11-29T20:21:22.722" v="528" actId="1076"/>
          <ac:spMkLst>
            <pc:docMk/>
            <pc:sldMk cId="3755722342" sldId="260"/>
            <ac:spMk id="7" creationId="{22C3A642-7A2E-47FC-814E-CDC092B21164}"/>
          </ac:spMkLst>
        </pc:spChg>
        <pc:spChg chg="mod">
          <ac:chgData name="Sanchez Martinez, Cesar A" userId="1b26b4a9-c90b-485c-b64f-d5475d45750b" providerId="ADAL" clId="{9E71EEDD-057A-4A13-BAD7-482B5415339A}" dt="2020-11-29T20:22:33.825" v="548" actId="1076"/>
          <ac:spMkLst>
            <pc:docMk/>
            <pc:sldMk cId="3755722342" sldId="260"/>
            <ac:spMk id="8" creationId="{65C07448-73A2-4321-AFF7-0D4005684275}"/>
          </ac:spMkLst>
        </pc:spChg>
        <pc:spChg chg="mod">
          <ac:chgData name="Sanchez Martinez, Cesar A" userId="1b26b4a9-c90b-485c-b64f-d5475d45750b" providerId="ADAL" clId="{9E71EEDD-057A-4A13-BAD7-482B5415339A}" dt="2020-11-29T20:14:24.905" v="473" actId="1076"/>
          <ac:spMkLst>
            <pc:docMk/>
            <pc:sldMk cId="3755722342" sldId="260"/>
            <ac:spMk id="9" creationId="{B75E2946-4533-49B4-9E26-0E65D34427E3}"/>
          </ac:spMkLst>
        </pc:spChg>
        <pc:spChg chg="mod">
          <ac:chgData name="Sanchez Martinez, Cesar A" userId="1b26b4a9-c90b-485c-b64f-d5475d45750b" providerId="ADAL" clId="{9E71EEDD-057A-4A13-BAD7-482B5415339A}" dt="2020-11-29T20:41:02.743" v="573" actId="108"/>
          <ac:spMkLst>
            <pc:docMk/>
            <pc:sldMk cId="3755722342" sldId="260"/>
            <ac:spMk id="19" creationId="{84E9F0EE-0FBC-4C8F-80DC-DDBF600CE34F}"/>
          </ac:spMkLst>
        </pc:spChg>
        <pc:spChg chg="mod">
          <ac:chgData name="Sanchez Martinez, Cesar A" userId="1b26b4a9-c90b-485c-b64f-d5475d45750b" providerId="ADAL" clId="{9E71EEDD-057A-4A13-BAD7-482B5415339A}" dt="2020-11-29T20:15:30.081" v="494" actId="1076"/>
          <ac:spMkLst>
            <pc:docMk/>
            <pc:sldMk cId="3755722342" sldId="260"/>
            <ac:spMk id="20" creationId="{CFC6F7E4-AA74-4BCC-9553-ECF43D8EDC18}"/>
          </ac:spMkLst>
        </pc:spChg>
        <pc:spChg chg="mod">
          <ac:chgData name="Sanchez Martinez, Cesar A" userId="1b26b4a9-c90b-485c-b64f-d5475d45750b" providerId="ADAL" clId="{9E71EEDD-057A-4A13-BAD7-482B5415339A}" dt="2020-11-29T20:58:29.090" v="574" actId="207"/>
          <ac:spMkLst>
            <pc:docMk/>
            <pc:sldMk cId="3755722342" sldId="260"/>
            <ac:spMk id="112" creationId="{7EA405CF-33EB-48D6-A405-05074BE57A74}"/>
          </ac:spMkLst>
        </pc:spChg>
        <pc:spChg chg="mod">
          <ac:chgData name="Sanchez Martinez, Cesar A" userId="1b26b4a9-c90b-485c-b64f-d5475d45750b" providerId="ADAL" clId="{9E71EEDD-057A-4A13-BAD7-482B5415339A}" dt="2020-11-29T20:25:07.394" v="560" actId="1076"/>
          <ac:spMkLst>
            <pc:docMk/>
            <pc:sldMk cId="3755722342" sldId="260"/>
            <ac:spMk id="113" creationId="{A038E58E-8F69-454A-B55D-06FE88171851}"/>
          </ac:spMkLst>
        </pc:spChg>
        <pc:spChg chg="mod">
          <ac:chgData name="Sanchez Martinez, Cesar A" userId="1b26b4a9-c90b-485c-b64f-d5475d45750b" providerId="ADAL" clId="{9E71EEDD-057A-4A13-BAD7-482B5415339A}" dt="2020-11-29T20:58:38.028" v="575" actId="108"/>
          <ac:spMkLst>
            <pc:docMk/>
            <pc:sldMk cId="3755722342" sldId="260"/>
            <ac:spMk id="114" creationId="{FCB892FB-710B-483B-A1E3-D5723DD159CF}"/>
          </ac:spMkLst>
        </pc:spChg>
        <pc:spChg chg="mod">
          <ac:chgData name="Sanchez Martinez, Cesar A" userId="1b26b4a9-c90b-485c-b64f-d5475d45750b" providerId="ADAL" clId="{9E71EEDD-057A-4A13-BAD7-482B5415339A}" dt="2020-11-29T20:40:59.400" v="572" actId="108"/>
          <ac:spMkLst>
            <pc:docMk/>
            <pc:sldMk cId="3755722342" sldId="260"/>
            <ac:spMk id="115" creationId="{EA996566-406C-4198-913D-6C261075CE40}"/>
          </ac:spMkLst>
        </pc:spChg>
        <pc:spChg chg="mod">
          <ac:chgData name="Sanchez Martinez, Cesar A" userId="1b26b4a9-c90b-485c-b64f-d5475d45750b" providerId="ADAL" clId="{9E71EEDD-057A-4A13-BAD7-482B5415339A}" dt="2020-11-29T20:22:07.667" v="541" actId="1076"/>
          <ac:spMkLst>
            <pc:docMk/>
            <pc:sldMk cId="3755722342" sldId="260"/>
            <ac:spMk id="116" creationId="{A1328E91-8A36-448C-96E5-7D94F21CDDF2}"/>
          </ac:spMkLst>
        </pc:spChg>
        <pc:spChg chg="mod">
          <ac:chgData name="Sanchez Martinez, Cesar A" userId="1b26b4a9-c90b-485c-b64f-d5475d45750b" providerId="ADAL" clId="{9E71EEDD-057A-4A13-BAD7-482B5415339A}" dt="2020-11-29T21:12:52.062" v="576" actId="313"/>
          <ac:spMkLst>
            <pc:docMk/>
            <pc:sldMk cId="3755722342" sldId="260"/>
            <ac:spMk id="117" creationId="{CA628400-C527-49D9-A8CF-B7B6A514B79F}"/>
          </ac:spMkLst>
        </pc:spChg>
        <pc:spChg chg="mod">
          <ac:chgData name="Sanchez Martinez, Cesar A" userId="1b26b4a9-c90b-485c-b64f-d5475d45750b" providerId="ADAL" clId="{9E71EEDD-057A-4A13-BAD7-482B5415339A}" dt="2020-11-29T20:21:50.377" v="538" actId="1076"/>
          <ac:spMkLst>
            <pc:docMk/>
            <pc:sldMk cId="3755722342" sldId="260"/>
            <ac:spMk id="189" creationId="{DBF4ECDB-8198-4E52-9EC6-C574533EEE81}"/>
          </ac:spMkLst>
        </pc:spChg>
        <pc:cxnChg chg="del mod">
          <ac:chgData name="Sanchez Martinez, Cesar A" userId="1b26b4a9-c90b-485c-b64f-d5475d45750b" providerId="ADAL" clId="{9E71EEDD-057A-4A13-BAD7-482B5415339A}" dt="2020-11-29T20:02:37.908" v="397" actId="478"/>
          <ac:cxnSpMkLst>
            <pc:docMk/>
            <pc:sldMk cId="3755722342" sldId="260"/>
            <ac:cxnSpMk id="21" creationId="{C9B5EF22-E114-4CAF-82C7-519C6E5AD081}"/>
          </ac:cxnSpMkLst>
        </pc:cxnChg>
        <pc:cxnChg chg="del mod">
          <ac:chgData name="Sanchez Martinez, Cesar A" userId="1b26b4a9-c90b-485c-b64f-d5475d45750b" providerId="ADAL" clId="{9E71EEDD-057A-4A13-BAD7-482B5415339A}" dt="2020-11-29T20:02:39.803" v="398" actId="478"/>
          <ac:cxnSpMkLst>
            <pc:docMk/>
            <pc:sldMk cId="3755722342" sldId="260"/>
            <ac:cxnSpMk id="24" creationId="{E3D48B38-32D1-4D89-86C6-40CF82EB0847}"/>
          </ac:cxnSpMkLst>
        </pc:cxnChg>
        <pc:cxnChg chg="mod">
          <ac:chgData name="Sanchez Martinez, Cesar A" userId="1b26b4a9-c90b-485c-b64f-d5475d45750b" providerId="ADAL" clId="{9E71EEDD-057A-4A13-BAD7-482B5415339A}" dt="2020-11-29T20:22:04.876" v="540" actId="14100"/>
          <ac:cxnSpMkLst>
            <pc:docMk/>
            <pc:sldMk cId="3755722342" sldId="260"/>
            <ac:cxnSpMk id="27" creationId="{00E4F819-BBF2-43B3-9631-EFC0C66F1D6B}"/>
          </ac:cxnSpMkLst>
        </pc:cxnChg>
        <pc:cxnChg chg="mod">
          <ac:chgData name="Sanchez Martinez, Cesar A" userId="1b26b4a9-c90b-485c-b64f-d5475d45750b" providerId="ADAL" clId="{9E71EEDD-057A-4A13-BAD7-482B5415339A}" dt="2020-11-29T20:21:50.377" v="538" actId="1076"/>
          <ac:cxnSpMkLst>
            <pc:docMk/>
            <pc:sldMk cId="3755722342" sldId="260"/>
            <ac:cxnSpMk id="30" creationId="{315BEB83-9F10-4868-87FE-B3F6D512D3F1}"/>
          </ac:cxnSpMkLst>
        </pc:cxnChg>
        <pc:cxnChg chg="mod">
          <ac:chgData name="Sanchez Martinez, Cesar A" userId="1b26b4a9-c90b-485c-b64f-d5475d45750b" providerId="ADAL" clId="{9E71EEDD-057A-4A13-BAD7-482B5415339A}" dt="2020-11-29T20:22:33.825" v="548" actId="1076"/>
          <ac:cxnSpMkLst>
            <pc:docMk/>
            <pc:sldMk cId="3755722342" sldId="260"/>
            <ac:cxnSpMk id="46" creationId="{BF572E3C-BEE6-4E5C-A429-0D878280DF5D}"/>
          </ac:cxnSpMkLst>
        </pc:cxnChg>
        <pc:cxnChg chg="mod">
          <ac:chgData name="Sanchez Martinez, Cesar A" userId="1b26b4a9-c90b-485c-b64f-d5475d45750b" providerId="ADAL" clId="{9E71EEDD-057A-4A13-BAD7-482B5415339A}" dt="2020-11-29T20:21:20.445" v="527" actId="1076"/>
          <ac:cxnSpMkLst>
            <pc:docMk/>
            <pc:sldMk cId="3755722342" sldId="260"/>
            <ac:cxnSpMk id="55" creationId="{3B2D4ED2-D35B-4133-961B-F0855891507E}"/>
          </ac:cxnSpMkLst>
        </pc:cxnChg>
        <pc:cxnChg chg="mod">
          <ac:chgData name="Sanchez Martinez, Cesar A" userId="1b26b4a9-c90b-485c-b64f-d5475d45750b" providerId="ADAL" clId="{9E71EEDD-057A-4A13-BAD7-482B5415339A}" dt="2020-11-29T20:10:32.347" v="463" actId="1076"/>
          <ac:cxnSpMkLst>
            <pc:docMk/>
            <pc:sldMk cId="3755722342" sldId="260"/>
            <ac:cxnSpMk id="79" creationId="{D37EE4E5-633C-406F-A3BC-CC3613B0D713}"/>
          </ac:cxnSpMkLst>
        </pc:cxnChg>
        <pc:cxnChg chg="mod">
          <ac:chgData name="Sanchez Martinez, Cesar A" userId="1b26b4a9-c90b-485c-b64f-d5475d45750b" providerId="ADAL" clId="{9E71EEDD-057A-4A13-BAD7-482B5415339A}" dt="2020-11-29T20:21:22.722" v="528" actId="1076"/>
          <ac:cxnSpMkLst>
            <pc:docMk/>
            <pc:sldMk cId="3755722342" sldId="260"/>
            <ac:cxnSpMk id="89" creationId="{CDD6AD0A-10B2-485A-87DA-8C367D7CA7F1}"/>
          </ac:cxnSpMkLst>
        </pc:cxnChg>
        <pc:cxnChg chg="del mod">
          <ac:chgData name="Sanchez Martinez, Cesar A" userId="1b26b4a9-c90b-485c-b64f-d5475d45750b" providerId="ADAL" clId="{9E71EEDD-057A-4A13-BAD7-482B5415339A}" dt="2020-11-29T20:01:20.003" v="375" actId="478"/>
          <ac:cxnSpMkLst>
            <pc:docMk/>
            <pc:sldMk cId="3755722342" sldId="260"/>
            <ac:cxnSpMk id="94" creationId="{AD872118-ABE8-4CDA-A72E-9F14AC8C6108}"/>
          </ac:cxnSpMkLst>
        </pc:cxnChg>
        <pc:cxnChg chg="add mod">
          <ac:chgData name="Sanchez Martinez, Cesar A" userId="1b26b4a9-c90b-485c-b64f-d5475d45750b" providerId="ADAL" clId="{9E71EEDD-057A-4A13-BAD7-482B5415339A}" dt="2020-11-29T20:25:15.410" v="563" actId="14100"/>
          <ac:cxnSpMkLst>
            <pc:docMk/>
            <pc:sldMk cId="3755722342" sldId="260"/>
            <ac:cxnSpMk id="105" creationId="{4EE8703E-001A-4843-A9ED-39A3E69C8F9F}"/>
          </ac:cxnSpMkLst>
        </pc:cxnChg>
        <pc:cxnChg chg="add mod">
          <ac:chgData name="Sanchez Martinez, Cesar A" userId="1b26b4a9-c90b-485c-b64f-d5475d45750b" providerId="ADAL" clId="{9E71EEDD-057A-4A13-BAD7-482B5415339A}" dt="2020-11-29T20:25:18.242" v="564" actId="14100"/>
          <ac:cxnSpMkLst>
            <pc:docMk/>
            <pc:sldMk cId="3755722342" sldId="260"/>
            <ac:cxnSpMk id="108" creationId="{7A4DE5CC-3C6F-4253-9B2D-D5EE9F34B33C}"/>
          </ac:cxnSpMkLst>
        </pc:cxnChg>
        <pc:cxnChg chg="add mod">
          <ac:chgData name="Sanchez Martinez, Cesar A" userId="1b26b4a9-c90b-485c-b64f-d5475d45750b" providerId="ADAL" clId="{9E71EEDD-057A-4A13-BAD7-482B5415339A}" dt="2020-11-29T20:25:13.675" v="562" actId="14100"/>
          <ac:cxnSpMkLst>
            <pc:docMk/>
            <pc:sldMk cId="3755722342" sldId="260"/>
            <ac:cxnSpMk id="121" creationId="{B7161116-BB16-4762-960D-CE19E991AD3E}"/>
          </ac:cxnSpMkLst>
        </pc:cxnChg>
        <pc:cxnChg chg="add mod">
          <ac:chgData name="Sanchez Martinez, Cesar A" userId="1b26b4a9-c90b-485c-b64f-d5475d45750b" providerId="ADAL" clId="{9E71EEDD-057A-4A13-BAD7-482B5415339A}" dt="2020-11-29T20:25:09.540" v="561" actId="14100"/>
          <ac:cxnSpMkLst>
            <pc:docMk/>
            <pc:sldMk cId="3755722342" sldId="260"/>
            <ac:cxnSpMk id="124" creationId="{68E6BBFA-F511-4140-B328-E28CAA966612}"/>
          </ac:cxnSpMkLst>
        </pc:cxnChg>
        <pc:cxnChg chg="mod">
          <ac:chgData name="Sanchez Martinez, Cesar A" userId="1b26b4a9-c90b-485c-b64f-d5475d45750b" providerId="ADAL" clId="{9E71EEDD-057A-4A13-BAD7-482B5415339A}" dt="2020-11-29T20:38:52.321" v="568" actId="1076"/>
          <ac:cxnSpMkLst>
            <pc:docMk/>
            <pc:sldMk cId="3755722342" sldId="260"/>
            <ac:cxnSpMk id="128" creationId="{87877E4A-0436-4BF7-A257-A5BCCA99A319}"/>
          </ac:cxnSpMkLst>
        </pc:cxnChg>
        <pc:cxnChg chg="mod">
          <ac:chgData name="Sanchez Martinez, Cesar A" userId="1b26b4a9-c90b-485c-b64f-d5475d45750b" providerId="ADAL" clId="{9E71EEDD-057A-4A13-BAD7-482B5415339A}" dt="2020-11-29T20:22:37.198" v="549" actId="14100"/>
          <ac:cxnSpMkLst>
            <pc:docMk/>
            <pc:sldMk cId="3755722342" sldId="260"/>
            <ac:cxnSpMk id="129" creationId="{A057ADE5-3712-4708-B461-9348CD879496}"/>
          </ac:cxnSpMkLst>
        </pc:cxnChg>
        <pc:cxnChg chg="mod">
          <ac:chgData name="Sanchez Martinez, Cesar A" userId="1b26b4a9-c90b-485c-b64f-d5475d45750b" providerId="ADAL" clId="{9E71EEDD-057A-4A13-BAD7-482B5415339A}" dt="2020-11-29T20:21:32.369" v="531" actId="14100"/>
          <ac:cxnSpMkLst>
            <pc:docMk/>
            <pc:sldMk cId="3755722342" sldId="260"/>
            <ac:cxnSpMk id="130" creationId="{871EE4FD-EEDA-480A-BFA1-309954458DB2}"/>
          </ac:cxnSpMkLst>
        </pc:cxnChg>
        <pc:cxnChg chg="del mod">
          <ac:chgData name="Sanchez Martinez, Cesar A" userId="1b26b4a9-c90b-485c-b64f-d5475d45750b" providerId="ADAL" clId="{9E71EEDD-057A-4A13-BAD7-482B5415339A}" dt="2020-11-29T20:05:29.025" v="428" actId="478"/>
          <ac:cxnSpMkLst>
            <pc:docMk/>
            <pc:sldMk cId="3755722342" sldId="260"/>
            <ac:cxnSpMk id="131" creationId="{8343A872-759D-463A-8CF3-5AFA929C51B0}"/>
          </ac:cxnSpMkLst>
        </pc:cxnChg>
        <pc:cxnChg chg="mod">
          <ac:chgData name="Sanchez Martinez, Cesar A" userId="1b26b4a9-c90b-485c-b64f-d5475d45750b" providerId="ADAL" clId="{9E71EEDD-057A-4A13-BAD7-482B5415339A}" dt="2020-11-29T20:23:36.684" v="555" actId="14100"/>
          <ac:cxnSpMkLst>
            <pc:docMk/>
            <pc:sldMk cId="3755722342" sldId="260"/>
            <ac:cxnSpMk id="134" creationId="{DC43F5C3-705F-43AC-9B86-E68A1AD90557}"/>
          </ac:cxnSpMkLst>
        </pc:cxnChg>
        <pc:cxnChg chg="mod">
          <ac:chgData name="Sanchez Martinez, Cesar A" userId="1b26b4a9-c90b-485c-b64f-d5475d45750b" providerId="ADAL" clId="{9E71EEDD-057A-4A13-BAD7-482B5415339A}" dt="2020-11-29T20:23:33.481" v="554" actId="1076"/>
          <ac:cxnSpMkLst>
            <pc:docMk/>
            <pc:sldMk cId="3755722342" sldId="260"/>
            <ac:cxnSpMk id="135" creationId="{4ADA4729-49FB-4AAE-A49E-697B08EDEE3C}"/>
          </ac:cxnSpMkLst>
        </pc:cxnChg>
        <pc:cxnChg chg="add mod">
          <ac:chgData name="Sanchez Martinez, Cesar A" userId="1b26b4a9-c90b-485c-b64f-d5475d45750b" providerId="ADAL" clId="{9E71EEDD-057A-4A13-BAD7-482B5415339A}" dt="2020-11-29T20:16:01.329" v="497" actId="14100"/>
          <ac:cxnSpMkLst>
            <pc:docMk/>
            <pc:sldMk cId="3755722342" sldId="260"/>
            <ac:cxnSpMk id="142" creationId="{DB69EEC7-D3EC-427B-B194-4B67E686D0EE}"/>
          </ac:cxnSpMkLst>
        </pc:cxnChg>
        <pc:cxnChg chg="del mod">
          <ac:chgData name="Sanchez Martinez, Cesar A" userId="1b26b4a9-c90b-485c-b64f-d5475d45750b" providerId="ADAL" clId="{9E71EEDD-057A-4A13-BAD7-482B5415339A}" dt="2020-11-29T20:05:12.664" v="425" actId="478"/>
          <ac:cxnSpMkLst>
            <pc:docMk/>
            <pc:sldMk cId="3755722342" sldId="260"/>
            <ac:cxnSpMk id="169" creationId="{18B5B9E4-B7AC-49C6-8141-8173FA74D977}"/>
          </ac:cxnSpMkLst>
        </pc:cxnChg>
        <pc:cxnChg chg="add mod">
          <ac:chgData name="Sanchez Martinez, Cesar A" userId="1b26b4a9-c90b-485c-b64f-d5475d45750b" providerId="ADAL" clId="{9E71EEDD-057A-4A13-BAD7-482B5415339A}" dt="2020-11-29T20:23:39.619" v="556" actId="14100"/>
          <ac:cxnSpMkLst>
            <pc:docMk/>
            <pc:sldMk cId="3755722342" sldId="260"/>
            <ac:cxnSpMk id="194" creationId="{24B315F5-BE5D-48D4-9B0F-C58F3BF303E0}"/>
          </ac:cxnSpMkLst>
        </pc:cxnChg>
        <pc:cxnChg chg="add mod">
          <ac:chgData name="Sanchez Martinez, Cesar A" userId="1b26b4a9-c90b-485c-b64f-d5475d45750b" providerId="ADAL" clId="{9E71EEDD-057A-4A13-BAD7-482B5415339A}" dt="2020-11-29T20:18:21.618" v="508" actId="1076"/>
          <ac:cxnSpMkLst>
            <pc:docMk/>
            <pc:sldMk cId="3755722342" sldId="260"/>
            <ac:cxnSpMk id="197" creationId="{31632CCA-D7D3-412C-B29E-16286659576F}"/>
          </ac:cxnSpMkLst>
        </pc:cxnChg>
        <pc:cxnChg chg="add mod">
          <ac:chgData name="Sanchez Martinez, Cesar A" userId="1b26b4a9-c90b-485c-b64f-d5475d45750b" providerId="ADAL" clId="{9E71EEDD-057A-4A13-BAD7-482B5415339A}" dt="2020-11-29T20:21:22.722" v="528" actId="1076"/>
          <ac:cxnSpMkLst>
            <pc:docMk/>
            <pc:sldMk cId="3755722342" sldId="260"/>
            <ac:cxnSpMk id="207" creationId="{60C0A5F1-365C-4EB0-AD42-4747B9178892}"/>
          </ac:cxnSpMkLst>
        </pc:cxnChg>
        <pc:cxnChg chg="add mod">
          <ac:chgData name="Sanchez Martinez, Cesar A" userId="1b26b4a9-c90b-485c-b64f-d5475d45750b" providerId="ADAL" clId="{9E71EEDD-057A-4A13-BAD7-482B5415339A}" dt="2020-11-29T20:22:07.667" v="541" actId="1076"/>
          <ac:cxnSpMkLst>
            <pc:docMk/>
            <pc:sldMk cId="3755722342" sldId="260"/>
            <ac:cxnSpMk id="264" creationId="{6CF79BCB-6842-415E-B266-4CB252B0082E}"/>
          </ac:cxnSpMkLst>
        </pc:cxnChg>
        <pc:cxnChg chg="add mod">
          <ac:chgData name="Sanchez Martinez, Cesar A" userId="1b26b4a9-c90b-485c-b64f-d5475d45750b" providerId="ADAL" clId="{9E71EEDD-057A-4A13-BAD7-482B5415339A}" dt="2020-11-29T20:22:07.667" v="541" actId="1076"/>
          <ac:cxnSpMkLst>
            <pc:docMk/>
            <pc:sldMk cId="3755722342" sldId="260"/>
            <ac:cxnSpMk id="267" creationId="{DABF0372-08B8-45D4-80CB-23ADC2DD4154}"/>
          </ac:cxnSpMkLst>
        </pc:cxnChg>
        <pc:cxnChg chg="add mod">
          <ac:chgData name="Sanchez Martinez, Cesar A" userId="1b26b4a9-c90b-485c-b64f-d5475d45750b" providerId="ADAL" clId="{9E71EEDD-057A-4A13-BAD7-482B5415339A}" dt="2020-11-29T20:22:18.918" v="544" actId="14100"/>
          <ac:cxnSpMkLst>
            <pc:docMk/>
            <pc:sldMk cId="3755722342" sldId="260"/>
            <ac:cxnSpMk id="277" creationId="{CF34455A-808A-428E-805C-4AB573CDC3FF}"/>
          </ac:cxnSpMkLst>
        </pc:cxnChg>
        <pc:cxnChg chg="add mod">
          <ac:chgData name="Sanchez Martinez, Cesar A" userId="1b26b4a9-c90b-485c-b64f-d5475d45750b" providerId="ADAL" clId="{9E71EEDD-057A-4A13-BAD7-482B5415339A}" dt="2020-11-29T20:26:21.986" v="567" actId="14100"/>
          <ac:cxnSpMkLst>
            <pc:docMk/>
            <pc:sldMk cId="3755722342" sldId="260"/>
            <ac:cxnSpMk id="310" creationId="{6708252A-C58E-4B82-A640-1DA673F385DC}"/>
          </ac:cxnSpMkLst>
        </pc:cxnChg>
        <pc:cxnChg chg="add mod">
          <ac:chgData name="Sanchez Martinez, Cesar A" userId="1b26b4a9-c90b-485c-b64f-d5475d45750b" providerId="ADAL" clId="{9E71EEDD-057A-4A13-BAD7-482B5415339A}" dt="2020-11-29T20:39:16.358" v="571" actId="14100"/>
          <ac:cxnSpMkLst>
            <pc:docMk/>
            <pc:sldMk cId="3755722342" sldId="260"/>
            <ac:cxnSpMk id="314" creationId="{9C01D209-CD93-4E11-9079-D7D92D9A0F83}"/>
          </ac:cxnSpMkLst>
        </pc:cxnChg>
        <pc:cxnChg chg="mod">
          <ac:chgData name="Sanchez Martinez, Cesar A" userId="1b26b4a9-c90b-485c-b64f-d5475d45750b" providerId="ADAL" clId="{9E71EEDD-057A-4A13-BAD7-482B5415339A}" dt="2020-11-29T20:21:22.722" v="528" actId="1076"/>
          <ac:cxnSpMkLst>
            <pc:docMk/>
            <pc:sldMk cId="3755722342" sldId="260"/>
            <ac:cxnSpMk id="342" creationId="{28409413-DDEF-4B70-BFDA-56E0BADA3064}"/>
          </ac:cxnSpMkLst>
        </pc:cxnChg>
        <pc:cxnChg chg="del mod">
          <ac:chgData name="Sanchez Martinez, Cesar A" userId="1b26b4a9-c90b-485c-b64f-d5475d45750b" providerId="ADAL" clId="{9E71EEDD-057A-4A13-BAD7-482B5415339A}" dt="2020-11-29T20:05:13.591" v="426" actId="478"/>
          <ac:cxnSpMkLst>
            <pc:docMk/>
            <pc:sldMk cId="3755722342" sldId="260"/>
            <ac:cxnSpMk id="400" creationId="{C593DDEB-84D5-4631-ABAC-D48E02BE19BA}"/>
          </ac:cxnSpMkLst>
        </pc:cxnChg>
        <pc:cxnChg chg="mod">
          <ac:chgData name="Sanchez Martinez, Cesar A" userId="1b26b4a9-c90b-485c-b64f-d5475d45750b" providerId="ADAL" clId="{9E71EEDD-057A-4A13-BAD7-482B5415339A}" dt="2020-11-29T20:15:30.081" v="494" actId="1076"/>
          <ac:cxnSpMkLst>
            <pc:docMk/>
            <pc:sldMk cId="3755722342" sldId="260"/>
            <ac:cxnSpMk id="444" creationId="{CA937815-4F3A-4718-9BF1-1416CFF6382C}"/>
          </ac:cxnSpMkLst>
        </pc:cxnChg>
        <pc:cxnChg chg="add del mod">
          <ac:chgData name="Sanchez Martinez, Cesar A" userId="1b26b4a9-c90b-485c-b64f-d5475d45750b" providerId="ADAL" clId="{9E71EEDD-057A-4A13-BAD7-482B5415339A}" dt="2020-11-29T20:01:36.219" v="376" actId="478"/>
          <ac:cxnSpMkLst>
            <pc:docMk/>
            <pc:sldMk cId="3755722342" sldId="260"/>
            <ac:cxnSpMk id="460" creationId="{96B22815-D78F-4380-AD25-429E8B965372}"/>
          </ac:cxnSpMkLst>
        </pc:cxnChg>
        <pc:cxnChg chg="del mod">
          <ac:chgData name="Sanchez Martinez, Cesar A" userId="1b26b4a9-c90b-485c-b64f-d5475d45750b" providerId="ADAL" clId="{9E71EEDD-057A-4A13-BAD7-482B5415339A}" dt="2020-11-29T20:03:38.357" v="411" actId="478"/>
          <ac:cxnSpMkLst>
            <pc:docMk/>
            <pc:sldMk cId="3755722342" sldId="260"/>
            <ac:cxnSpMk id="478" creationId="{13F198B6-0ABB-4ED9-8DAF-16250C2390E3}"/>
          </ac:cxnSpMkLst>
        </pc:cxnChg>
        <pc:cxnChg chg="del mod">
          <ac:chgData name="Sanchez Martinez, Cesar A" userId="1b26b4a9-c90b-485c-b64f-d5475d45750b" providerId="ADAL" clId="{9E71EEDD-057A-4A13-BAD7-482B5415339A}" dt="2020-11-29T20:03:37.338" v="410" actId="478"/>
          <ac:cxnSpMkLst>
            <pc:docMk/>
            <pc:sldMk cId="3755722342" sldId="260"/>
            <ac:cxnSpMk id="487" creationId="{4A23F6B1-B192-4E6F-AEE7-AB7C51870756}"/>
          </ac:cxnSpMkLst>
        </pc:cxnChg>
      </pc:sldChg>
      <pc:sldChg chg="addSp delSp modSp add">
        <pc:chgData name="Sanchez Martinez, Cesar A" userId="1b26b4a9-c90b-485c-b64f-d5475d45750b" providerId="ADAL" clId="{9E71EEDD-057A-4A13-BAD7-482B5415339A}" dt="2020-12-01T05:31:23.882" v="1113" actId="14100"/>
        <pc:sldMkLst>
          <pc:docMk/>
          <pc:sldMk cId="3084493700" sldId="261"/>
        </pc:sldMkLst>
        <pc:spChg chg="mod">
          <ac:chgData name="Sanchez Martinez, Cesar A" userId="1b26b4a9-c90b-485c-b64f-d5475d45750b" providerId="ADAL" clId="{9E71EEDD-057A-4A13-BAD7-482B5415339A}" dt="2020-11-30T06:36:28.944" v="696" actId="1076"/>
          <ac:spMkLst>
            <pc:docMk/>
            <pc:sldMk cId="3084493700" sldId="261"/>
            <ac:spMk id="5" creationId="{8A66F0C6-EBB3-4DCF-A63A-41337ED7E969}"/>
          </ac:spMkLst>
        </pc:spChg>
        <pc:spChg chg="mod">
          <ac:chgData name="Sanchez Martinez, Cesar A" userId="1b26b4a9-c90b-485c-b64f-d5475d45750b" providerId="ADAL" clId="{9E71EEDD-057A-4A13-BAD7-482B5415339A}" dt="2020-11-30T06:34:59.989" v="677" actId="1076"/>
          <ac:spMkLst>
            <pc:docMk/>
            <pc:sldMk cId="3084493700" sldId="261"/>
            <ac:spMk id="6" creationId="{4F8DDFCB-37F1-4669-81BB-17BC7132EBF1}"/>
          </ac:spMkLst>
        </pc:spChg>
        <pc:spChg chg="mod">
          <ac:chgData name="Sanchez Martinez, Cesar A" userId="1b26b4a9-c90b-485c-b64f-d5475d45750b" providerId="ADAL" clId="{9E71EEDD-057A-4A13-BAD7-482B5415339A}" dt="2020-11-30T06:35:17.205" v="679" actId="1076"/>
          <ac:spMkLst>
            <pc:docMk/>
            <pc:sldMk cId="3084493700" sldId="261"/>
            <ac:spMk id="7" creationId="{22C3A642-7A2E-47FC-814E-CDC092B21164}"/>
          </ac:spMkLst>
        </pc:spChg>
        <pc:spChg chg="mod">
          <ac:chgData name="Sanchez Martinez, Cesar A" userId="1b26b4a9-c90b-485c-b64f-d5475d45750b" providerId="ADAL" clId="{9E71EEDD-057A-4A13-BAD7-482B5415339A}" dt="2020-12-01T05:31:12.595" v="1109" actId="1076"/>
          <ac:spMkLst>
            <pc:docMk/>
            <pc:sldMk cId="3084493700" sldId="261"/>
            <ac:spMk id="8" creationId="{65C07448-73A2-4321-AFF7-0D4005684275}"/>
          </ac:spMkLst>
        </pc:spChg>
        <pc:spChg chg="mod">
          <ac:chgData name="Sanchez Martinez, Cesar A" userId="1b26b4a9-c90b-485c-b64f-d5475d45750b" providerId="ADAL" clId="{9E71EEDD-057A-4A13-BAD7-482B5415339A}" dt="2020-11-30T06:35:03.668" v="678" actId="1076"/>
          <ac:spMkLst>
            <pc:docMk/>
            <pc:sldMk cId="3084493700" sldId="261"/>
            <ac:spMk id="9" creationId="{B75E2946-4533-49B4-9E26-0E65D34427E3}"/>
          </ac:spMkLst>
        </pc:spChg>
        <pc:spChg chg="mod">
          <ac:chgData name="Sanchez Martinez, Cesar A" userId="1b26b4a9-c90b-485c-b64f-d5475d45750b" providerId="ADAL" clId="{9E71EEDD-057A-4A13-BAD7-482B5415339A}" dt="2020-12-01T05:30:49.456" v="1102" actId="1076"/>
          <ac:spMkLst>
            <pc:docMk/>
            <pc:sldMk cId="3084493700" sldId="261"/>
            <ac:spMk id="19" creationId="{84E9F0EE-0FBC-4C8F-80DC-DDBF600CE34F}"/>
          </ac:spMkLst>
        </pc:spChg>
        <pc:spChg chg="mod">
          <ac:chgData name="Sanchez Martinez, Cesar A" userId="1b26b4a9-c90b-485c-b64f-d5475d45750b" providerId="ADAL" clId="{9E71EEDD-057A-4A13-BAD7-482B5415339A}" dt="2020-11-30T06:36:05.567" v="688" actId="1076"/>
          <ac:spMkLst>
            <pc:docMk/>
            <pc:sldMk cId="3084493700" sldId="261"/>
            <ac:spMk id="20" creationId="{CFC6F7E4-AA74-4BCC-9553-ECF43D8EDC18}"/>
          </ac:spMkLst>
        </pc:spChg>
        <pc:spChg chg="mod">
          <ac:chgData name="Sanchez Martinez, Cesar A" userId="1b26b4a9-c90b-485c-b64f-d5475d45750b" providerId="ADAL" clId="{9E71EEDD-057A-4A13-BAD7-482B5415339A}" dt="2020-11-30T06:37:27.356" v="699" actId="1076"/>
          <ac:spMkLst>
            <pc:docMk/>
            <pc:sldMk cId="3084493700" sldId="261"/>
            <ac:spMk id="112" creationId="{7EA405CF-33EB-48D6-A405-05074BE57A74}"/>
          </ac:spMkLst>
        </pc:spChg>
        <pc:spChg chg="mod">
          <ac:chgData name="Sanchez Martinez, Cesar A" userId="1b26b4a9-c90b-485c-b64f-d5475d45750b" providerId="ADAL" clId="{9E71EEDD-057A-4A13-BAD7-482B5415339A}" dt="2020-12-01T05:30:58.826" v="1105" actId="1076"/>
          <ac:spMkLst>
            <pc:docMk/>
            <pc:sldMk cId="3084493700" sldId="261"/>
            <ac:spMk id="113" creationId="{A038E58E-8F69-454A-B55D-06FE88171851}"/>
          </ac:spMkLst>
        </pc:spChg>
        <pc:spChg chg="mod">
          <ac:chgData name="Sanchez Martinez, Cesar A" userId="1b26b4a9-c90b-485c-b64f-d5475d45750b" providerId="ADAL" clId="{9E71EEDD-057A-4A13-BAD7-482B5415339A}" dt="2020-11-30T06:35:17.205" v="679" actId="1076"/>
          <ac:spMkLst>
            <pc:docMk/>
            <pc:sldMk cId="3084493700" sldId="261"/>
            <ac:spMk id="114" creationId="{FCB892FB-710B-483B-A1E3-D5723DD159CF}"/>
          </ac:spMkLst>
        </pc:spChg>
        <pc:spChg chg="mod">
          <ac:chgData name="Sanchez Martinez, Cesar A" userId="1b26b4a9-c90b-485c-b64f-d5475d45750b" providerId="ADAL" clId="{9E71EEDD-057A-4A13-BAD7-482B5415339A}" dt="2020-12-01T05:25:17.220" v="1094" actId="1076"/>
          <ac:spMkLst>
            <pc:docMk/>
            <pc:sldMk cId="3084493700" sldId="261"/>
            <ac:spMk id="115" creationId="{EA996566-406C-4198-913D-6C261075CE40}"/>
          </ac:spMkLst>
        </pc:spChg>
        <pc:spChg chg="mod">
          <ac:chgData name="Sanchez Martinez, Cesar A" userId="1b26b4a9-c90b-485c-b64f-d5475d45750b" providerId="ADAL" clId="{9E71EEDD-057A-4A13-BAD7-482B5415339A}" dt="2020-11-30T06:35:17.205" v="679" actId="1076"/>
          <ac:spMkLst>
            <pc:docMk/>
            <pc:sldMk cId="3084493700" sldId="261"/>
            <ac:spMk id="116" creationId="{A1328E91-8A36-448C-96E5-7D94F21CDDF2}"/>
          </ac:spMkLst>
        </pc:spChg>
        <pc:spChg chg="mod">
          <ac:chgData name="Sanchez Martinez, Cesar A" userId="1b26b4a9-c90b-485c-b64f-d5475d45750b" providerId="ADAL" clId="{9E71EEDD-057A-4A13-BAD7-482B5415339A}" dt="2020-11-30T06:35:17.205" v="679" actId="1076"/>
          <ac:spMkLst>
            <pc:docMk/>
            <pc:sldMk cId="3084493700" sldId="261"/>
            <ac:spMk id="117" creationId="{CA628400-C527-49D9-A8CF-B7B6A514B79F}"/>
          </ac:spMkLst>
        </pc:spChg>
        <pc:spChg chg="del">
          <ac:chgData name="Sanchez Martinez, Cesar A" userId="1b26b4a9-c90b-485c-b64f-d5475d45750b" providerId="ADAL" clId="{9E71EEDD-057A-4A13-BAD7-482B5415339A}" dt="2020-11-30T06:06:09.065" v="603" actId="478"/>
          <ac:spMkLst>
            <pc:docMk/>
            <pc:sldMk cId="3084493700" sldId="261"/>
            <ac:spMk id="189" creationId="{DBF4ECDB-8198-4E52-9EC6-C574533EEE81}"/>
          </ac:spMkLst>
        </pc:spChg>
        <pc:cxnChg chg="del mod">
          <ac:chgData name="Sanchez Martinez, Cesar A" userId="1b26b4a9-c90b-485c-b64f-d5475d45750b" providerId="ADAL" clId="{9E71EEDD-057A-4A13-BAD7-482B5415339A}" dt="2020-11-30T06:06:08.392" v="602" actId="478"/>
          <ac:cxnSpMkLst>
            <pc:docMk/>
            <pc:sldMk cId="3084493700" sldId="261"/>
            <ac:cxnSpMk id="27" creationId="{00E4F819-BBF2-43B3-9631-EFC0C66F1D6B}"/>
          </ac:cxnSpMkLst>
        </pc:cxnChg>
        <pc:cxnChg chg="del mod">
          <ac:chgData name="Sanchez Martinez, Cesar A" userId="1b26b4a9-c90b-485c-b64f-d5475d45750b" providerId="ADAL" clId="{9E71EEDD-057A-4A13-BAD7-482B5415339A}" dt="2020-11-30T06:06:06.704" v="601" actId="478"/>
          <ac:cxnSpMkLst>
            <pc:docMk/>
            <pc:sldMk cId="3084493700" sldId="261"/>
            <ac:cxnSpMk id="30" creationId="{315BEB83-9F10-4868-87FE-B3F6D512D3F1}"/>
          </ac:cxnSpMkLst>
        </pc:cxnChg>
        <pc:cxnChg chg="del mod">
          <ac:chgData name="Sanchez Martinez, Cesar A" userId="1b26b4a9-c90b-485c-b64f-d5475d45750b" providerId="ADAL" clId="{9E71EEDD-057A-4A13-BAD7-482B5415339A}" dt="2020-11-30T05:50:36.822" v="578" actId="478"/>
          <ac:cxnSpMkLst>
            <pc:docMk/>
            <pc:sldMk cId="3084493700" sldId="261"/>
            <ac:cxnSpMk id="46" creationId="{BF572E3C-BEE6-4E5C-A429-0D878280DF5D}"/>
          </ac:cxnSpMkLst>
        </pc:cxnChg>
        <pc:cxnChg chg="add del mod">
          <ac:chgData name="Sanchez Martinez, Cesar A" userId="1b26b4a9-c90b-485c-b64f-d5475d45750b" providerId="ADAL" clId="{9E71EEDD-057A-4A13-BAD7-482B5415339A}" dt="2020-11-30T06:18:58.008" v="641" actId="478"/>
          <ac:cxnSpMkLst>
            <pc:docMk/>
            <pc:sldMk cId="3084493700" sldId="261"/>
            <ac:cxnSpMk id="51" creationId="{1AC40E86-9FEB-4C39-B03A-2564EFF41FC9}"/>
          </ac:cxnSpMkLst>
        </pc:cxnChg>
        <pc:cxnChg chg="mod">
          <ac:chgData name="Sanchez Martinez, Cesar A" userId="1b26b4a9-c90b-485c-b64f-d5475d45750b" providerId="ADAL" clId="{9E71EEDD-057A-4A13-BAD7-482B5415339A}" dt="2020-12-01T05:31:12.595" v="1109" actId="1076"/>
          <ac:cxnSpMkLst>
            <pc:docMk/>
            <pc:sldMk cId="3084493700" sldId="261"/>
            <ac:cxnSpMk id="55" creationId="{3B2D4ED2-D35B-4133-961B-F0855891507E}"/>
          </ac:cxnSpMkLst>
        </pc:cxnChg>
        <pc:cxnChg chg="add mod">
          <ac:chgData name="Sanchez Martinez, Cesar A" userId="1b26b4a9-c90b-485c-b64f-d5475d45750b" providerId="ADAL" clId="{9E71EEDD-057A-4A13-BAD7-482B5415339A}" dt="2020-12-01T05:31:10.281" v="1108" actId="14100"/>
          <ac:cxnSpMkLst>
            <pc:docMk/>
            <pc:sldMk cId="3084493700" sldId="261"/>
            <ac:cxnSpMk id="75" creationId="{933A073D-2195-4DC1-B5CA-43E9F489F741}"/>
          </ac:cxnSpMkLst>
        </pc:cxnChg>
        <pc:cxnChg chg="mod">
          <ac:chgData name="Sanchez Martinez, Cesar A" userId="1b26b4a9-c90b-485c-b64f-d5475d45750b" providerId="ADAL" clId="{9E71EEDD-057A-4A13-BAD7-482B5415339A}" dt="2020-11-30T06:41:48.815" v="707" actId="208"/>
          <ac:cxnSpMkLst>
            <pc:docMk/>
            <pc:sldMk cId="3084493700" sldId="261"/>
            <ac:cxnSpMk id="79" creationId="{D37EE4E5-633C-406F-A3BC-CC3613B0D713}"/>
          </ac:cxnSpMkLst>
        </pc:cxnChg>
        <pc:cxnChg chg="mod">
          <ac:chgData name="Sanchez Martinez, Cesar A" userId="1b26b4a9-c90b-485c-b64f-d5475d45750b" providerId="ADAL" clId="{9E71EEDD-057A-4A13-BAD7-482B5415339A}" dt="2020-11-30T06:41:14.500" v="706" actId="208"/>
          <ac:cxnSpMkLst>
            <pc:docMk/>
            <pc:sldMk cId="3084493700" sldId="261"/>
            <ac:cxnSpMk id="89" creationId="{CDD6AD0A-10B2-485A-87DA-8C367D7CA7F1}"/>
          </ac:cxnSpMkLst>
        </pc:cxnChg>
        <pc:cxnChg chg="mod">
          <ac:chgData name="Sanchez Martinez, Cesar A" userId="1b26b4a9-c90b-485c-b64f-d5475d45750b" providerId="ADAL" clId="{9E71EEDD-057A-4A13-BAD7-482B5415339A}" dt="2020-12-01T05:30:58.826" v="1105" actId="1076"/>
          <ac:cxnSpMkLst>
            <pc:docMk/>
            <pc:sldMk cId="3084493700" sldId="261"/>
            <ac:cxnSpMk id="105" creationId="{4EE8703E-001A-4843-A9ED-39A3E69C8F9F}"/>
          </ac:cxnSpMkLst>
        </pc:cxnChg>
        <pc:cxnChg chg="del mod">
          <ac:chgData name="Sanchez Martinez, Cesar A" userId="1b26b4a9-c90b-485c-b64f-d5475d45750b" providerId="ADAL" clId="{9E71EEDD-057A-4A13-BAD7-482B5415339A}" dt="2020-11-30T06:01:25.957" v="593" actId="478"/>
          <ac:cxnSpMkLst>
            <pc:docMk/>
            <pc:sldMk cId="3084493700" sldId="261"/>
            <ac:cxnSpMk id="108" creationId="{7A4DE5CC-3C6F-4253-9B2D-D5EE9F34B33C}"/>
          </ac:cxnSpMkLst>
        </pc:cxnChg>
        <pc:cxnChg chg="mod">
          <ac:chgData name="Sanchez Martinez, Cesar A" userId="1b26b4a9-c90b-485c-b64f-d5475d45750b" providerId="ADAL" clId="{9E71EEDD-057A-4A13-BAD7-482B5415339A}" dt="2020-12-01T05:30:58.826" v="1105" actId="1076"/>
          <ac:cxnSpMkLst>
            <pc:docMk/>
            <pc:sldMk cId="3084493700" sldId="261"/>
            <ac:cxnSpMk id="121" creationId="{B7161116-BB16-4762-960D-CE19E991AD3E}"/>
          </ac:cxnSpMkLst>
        </pc:cxnChg>
        <pc:cxnChg chg="del mod">
          <ac:chgData name="Sanchez Martinez, Cesar A" userId="1b26b4a9-c90b-485c-b64f-d5475d45750b" providerId="ADAL" clId="{9E71EEDD-057A-4A13-BAD7-482B5415339A}" dt="2020-11-30T06:05:08.561" v="599" actId="478"/>
          <ac:cxnSpMkLst>
            <pc:docMk/>
            <pc:sldMk cId="3084493700" sldId="261"/>
            <ac:cxnSpMk id="124" creationId="{68E6BBFA-F511-4140-B328-E28CAA966612}"/>
          </ac:cxnSpMkLst>
        </pc:cxnChg>
        <pc:cxnChg chg="mod">
          <ac:chgData name="Sanchez Martinez, Cesar A" userId="1b26b4a9-c90b-485c-b64f-d5475d45750b" providerId="ADAL" clId="{9E71EEDD-057A-4A13-BAD7-482B5415339A}" dt="2020-11-30T06:40:48.213" v="704" actId="208"/>
          <ac:cxnSpMkLst>
            <pc:docMk/>
            <pc:sldMk cId="3084493700" sldId="261"/>
            <ac:cxnSpMk id="128" creationId="{87877E4A-0436-4BF7-A257-A5BCCA99A319}"/>
          </ac:cxnSpMkLst>
        </pc:cxnChg>
        <pc:cxnChg chg="mod">
          <ac:chgData name="Sanchez Martinez, Cesar A" userId="1b26b4a9-c90b-485c-b64f-d5475d45750b" providerId="ADAL" clId="{9E71EEDD-057A-4A13-BAD7-482B5415339A}" dt="2020-12-01T05:31:12.595" v="1109" actId="1076"/>
          <ac:cxnSpMkLst>
            <pc:docMk/>
            <pc:sldMk cId="3084493700" sldId="261"/>
            <ac:cxnSpMk id="129" creationId="{A057ADE5-3712-4708-B461-9348CD879496}"/>
          </ac:cxnSpMkLst>
        </pc:cxnChg>
        <pc:cxnChg chg="mod">
          <ac:chgData name="Sanchez Martinez, Cesar A" userId="1b26b4a9-c90b-485c-b64f-d5475d45750b" providerId="ADAL" clId="{9E71EEDD-057A-4A13-BAD7-482B5415339A}" dt="2020-11-30T06:41:14.500" v="706" actId="208"/>
          <ac:cxnSpMkLst>
            <pc:docMk/>
            <pc:sldMk cId="3084493700" sldId="261"/>
            <ac:cxnSpMk id="130" creationId="{871EE4FD-EEDA-480A-BFA1-309954458DB2}"/>
          </ac:cxnSpMkLst>
        </pc:cxnChg>
        <pc:cxnChg chg="mod">
          <ac:chgData name="Sanchez Martinez, Cesar A" userId="1b26b4a9-c90b-485c-b64f-d5475d45750b" providerId="ADAL" clId="{9E71EEDD-057A-4A13-BAD7-482B5415339A}" dt="2020-11-30T06:42:02.307" v="709" actId="208"/>
          <ac:cxnSpMkLst>
            <pc:docMk/>
            <pc:sldMk cId="3084493700" sldId="261"/>
            <ac:cxnSpMk id="132" creationId="{2CE6BC8A-1CD5-4147-BBA7-5A6223F80AF0}"/>
          </ac:cxnSpMkLst>
        </pc:cxnChg>
        <pc:cxnChg chg="mod">
          <ac:chgData name="Sanchez Martinez, Cesar A" userId="1b26b4a9-c90b-485c-b64f-d5475d45750b" providerId="ADAL" clId="{9E71EEDD-057A-4A13-BAD7-482B5415339A}" dt="2020-12-01T05:25:17.220" v="1094" actId="1076"/>
          <ac:cxnSpMkLst>
            <pc:docMk/>
            <pc:sldMk cId="3084493700" sldId="261"/>
            <ac:cxnSpMk id="134" creationId="{DC43F5C3-705F-43AC-9B86-E68A1AD90557}"/>
          </ac:cxnSpMkLst>
        </pc:cxnChg>
        <pc:cxnChg chg="mod">
          <ac:chgData name="Sanchez Martinez, Cesar A" userId="1b26b4a9-c90b-485c-b64f-d5475d45750b" providerId="ADAL" clId="{9E71EEDD-057A-4A13-BAD7-482B5415339A}" dt="2020-12-01T05:30:49.456" v="1102" actId="1076"/>
          <ac:cxnSpMkLst>
            <pc:docMk/>
            <pc:sldMk cId="3084493700" sldId="261"/>
            <ac:cxnSpMk id="135" creationId="{4ADA4729-49FB-4AAE-A49E-697B08EDEE3C}"/>
          </ac:cxnSpMkLst>
        </pc:cxnChg>
        <pc:cxnChg chg="mod">
          <ac:chgData name="Sanchez Martinez, Cesar A" userId="1b26b4a9-c90b-485c-b64f-d5475d45750b" providerId="ADAL" clId="{9E71EEDD-057A-4A13-BAD7-482B5415339A}" dt="2020-11-30T06:41:54.541" v="708" actId="208"/>
          <ac:cxnSpMkLst>
            <pc:docMk/>
            <pc:sldMk cId="3084493700" sldId="261"/>
            <ac:cxnSpMk id="142" creationId="{DB69EEC7-D3EC-427B-B194-4B67E686D0EE}"/>
          </ac:cxnSpMkLst>
        </pc:cxnChg>
        <pc:cxnChg chg="mod">
          <ac:chgData name="Sanchez Martinez, Cesar A" userId="1b26b4a9-c90b-485c-b64f-d5475d45750b" providerId="ADAL" clId="{9E71EEDD-057A-4A13-BAD7-482B5415339A}" dt="2020-12-01T05:30:49.456" v="1102" actId="1076"/>
          <ac:cxnSpMkLst>
            <pc:docMk/>
            <pc:sldMk cId="3084493700" sldId="261"/>
            <ac:cxnSpMk id="194" creationId="{24B315F5-BE5D-48D4-9B0F-C58F3BF303E0}"/>
          </ac:cxnSpMkLst>
        </pc:cxnChg>
        <pc:cxnChg chg="mod">
          <ac:chgData name="Sanchez Martinez, Cesar A" userId="1b26b4a9-c90b-485c-b64f-d5475d45750b" providerId="ADAL" clId="{9E71EEDD-057A-4A13-BAD7-482B5415339A}" dt="2020-12-01T05:25:17.220" v="1094" actId="1076"/>
          <ac:cxnSpMkLst>
            <pc:docMk/>
            <pc:sldMk cId="3084493700" sldId="261"/>
            <ac:cxnSpMk id="197" creationId="{31632CCA-D7D3-412C-B29E-16286659576F}"/>
          </ac:cxnSpMkLst>
        </pc:cxnChg>
        <pc:cxnChg chg="mod">
          <ac:chgData name="Sanchez Martinez, Cesar A" userId="1b26b4a9-c90b-485c-b64f-d5475d45750b" providerId="ADAL" clId="{9E71EEDD-057A-4A13-BAD7-482B5415339A}" dt="2020-11-30T06:41:14.500" v="706" actId="208"/>
          <ac:cxnSpMkLst>
            <pc:docMk/>
            <pc:sldMk cId="3084493700" sldId="261"/>
            <ac:cxnSpMk id="207" creationId="{60C0A5F1-365C-4EB0-AD42-4747B9178892}"/>
          </ac:cxnSpMkLst>
        </pc:cxnChg>
        <pc:cxnChg chg="add mod">
          <ac:chgData name="Sanchez Martinez, Cesar A" userId="1b26b4a9-c90b-485c-b64f-d5475d45750b" providerId="ADAL" clId="{9E71EEDD-057A-4A13-BAD7-482B5415339A}" dt="2020-12-01T05:31:12.595" v="1109" actId="1076"/>
          <ac:cxnSpMkLst>
            <pc:docMk/>
            <pc:sldMk cId="3084493700" sldId="261"/>
            <ac:cxnSpMk id="218" creationId="{3722F347-F552-4A71-B81B-6EF98A766FAB}"/>
          </ac:cxnSpMkLst>
        </pc:cxnChg>
        <pc:cxnChg chg="add mod">
          <ac:chgData name="Sanchez Martinez, Cesar A" userId="1b26b4a9-c90b-485c-b64f-d5475d45750b" providerId="ADAL" clId="{9E71EEDD-057A-4A13-BAD7-482B5415339A}" dt="2020-12-01T05:31:17.645" v="1111" actId="14100"/>
          <ac:cxnSpMkLst>
            <pc:docMk/>
            <pc:sldMk cId="3084493700" sldId="261"/>
            <ac:cxnSpMk id="226" creationId="{DEF09F6C-D87F-4088-9540-CB3F772DADFD}"/>
          </ac:cxnSpMkLst>
        </pc:cxnChg>
        <pc:cxnChg chg="add mod">
          <ac:chgData name="Sanchez Martinez, Cesar A" userId="1b26b4a9-c90b-485c-b64f-d5475d45750b" providerId="ADAL" clId="{9E71EEDD-057A-4A13-BAD7-482B5415339A}" dt="2020-11-30T06:41:48.815" v="707" actId="208"/>
          <ac:cxnSpMkLst>
            <pc:docMk/>
            <pc:sldMk cId="3084493700" sldId="261"/>
            <ac:cxnSpMk id="237" creationId="{2C77C4F6-89A2-44E2-865C-FBD4A4DE5216}"/>
          </ac:cxnSpMkLst>
        </pc:cxnChg>
        <pc:cxnChg chg="add mod">
          <ac:chgData name="Sanchez Martinez, Cesar A" userId="1b26b4a9-c90b-485c-b64f-d5475d45750b" providerId="ADAL" clId="{9E71EEDD-057A-4A13-BAD7-482B5415339A}" dt="2020-12-01T05:30:58.826" v="1105" actId="1076"/>
          <ac:cxnSpMkLst>
            <pc:docMk/>
            <pc:sldMk cId="3084493700" sldId="261"/>
            <ac:cxnSpMk id="248" creationId="{846C467D-F973-4629-B6CC-C022F3D20F7B}"/>
          </ac:cxnSpMkLst>
        </pc:cxnChg>
        <pc:cxnChg chg="mod">
          <ac:chgData name="Sanchez Martinez, Cesar A" userId="1b26b4a9-c90b-485c-b64f-d5475d45750b" providerId="ADAL" clId="{9E71EEDD-057A-4A13-BAD7-482B5415339A}" dt="2020-11-30T06:40:48.213" v="704" actId="208"/>
          <ac:cxnSpMkLst>
            <pc:docMk/>
            <pc:sldMk cId="3084493700" sldId="261"/>
            <ac:cxnSpMk id="264" creationId="{6CF79BCB-6842-415E-B266-4CB252B0082E}"/>
          </ac:cxnSpMkLst>
        </pc:cxnChg>
        <pc:cxnChg chg="mod">
          <ac:chgData name="Sanchez Martinez, Cesar A" userId="1b26b4a9-c90b-485c-b64f-d5475d45750b" providerId="ADAL" clId="{9E71EEDD-057A-4A13-BAD7-482B5415339A}" dt="2020-11-30T06:40:48.213" v="704" actId="208"/>
          <ac:cxnSpMkLst>
            <pc:docMk/>
            <pc:sldMk cId="3084493700" sldId="261"/>
            <ac:cxnSpMk id="267" creationId="{DABF0372-08B8-45D4-80CB-23ADC2DD4154}"/>
          </ac:cxnSpMkLst>
        </pc:cxnChg>
        <pc:cxnChg chg="del mod">
          <ac:chgData name="Sanchez Martinez, Cesar A" userId="1b26b4a9-c90b-485c-b64f-d5475d45750b" providerId="ADAL" clId="{9E71EEDD-057A-4A13-BAD7-482B5415339A}" dt="2020-11-30T06:09:57.672" v="607" actId="478"/>
          <ac:cxnSpMkLst>
            <pc:docMk/>
            <pc:sldMk cId="3084493700" sldId="261"/>
            <ac:cxnSpMk id="277" creationId="{CF34455A-808A-428E-805C-4AB573CDC3FF}"/>
          </ac:cxnSpMkLst>
        </pc:cxnChg>
        <pc:cxnChg chg="del mod">
          <ac:chgData name="Sanchez Martinez, Cesar A" userId="1b26b4a9-c90b-485c-b64f-d5475d45750b" providerId="ADAL" clId="{9E71EEDD-057A-4A13-BAD7-482B5415339A}" dt="2020-12-01T05:30:54.757" v="1104" actId="478"/>
          <ac:cxnSpMkLst>
            <pc:docMk/>
            <pc:sldMk cId="3084493700" sldId="261"/>
            <ac:cxnSpMk id="310" creationId="{6708252A-C58E-4B82-A640-1DA673F385DC}"/>
          </ac:cxnSpMkLst>
        </pc:cxnChg>
        <pc:cxnChg chg="mod">
          <ac:chgData name="Sanchez Martinez, Cesar A" userId="1b26b4a9-c90b-485c-b64f-d5475d45750b" providerId="ADAL" clId="{9E71EEDD-057A-4A13-BAD7-482B5415339A}" dt="2020-11-30T06:41:48.815" v="707" actId="208"/>
          <ac:cxnSpMkLst>
            <pc:docMk/>
            <pc:sldMk cId="3084493700" sldId="261"/>
            <ac:cxnSpMk id="314" creationId="{9C01D209-CD93-4E11-9079-D7D92D9A0F83}"/>
          </ac:cxnSpMkLst>
        </pc:cxnChg>
        <pc:cxnChg chg="mod">
          <ac:chgData name="Sanchez Martinez, Cesar A" userId="1b26b4a9-c90b-485c-b64f-d5475d45750b" providerId="ADAL" clId="{9E71EEDD-057A-4A13-BAD7-482B5415339A}" dt="2020-11-30T06:41:14.500" v="706" actId="208"/>
          <ac:cxnSpMkLst>
            <pc:docMk/>
            <pc:sldMk cId="3084493700" sldId="261"/>
            <ac:cxnSpMk id="342" creationId="{28409413-DDEF-4B70-BFDA-56E0BADA3064}"/>
          </ac:cxnSpMkLst>
        </pc:cxnChg>
        <pc:cxnChg chg="add mod">
          <ac:chgData name="Sanchez Martinez, Cesar A" userId="1b26b4a9-c90b-485c-b64f-d5475d45750b" providerId="ADAL" clId="{9E71EEDD-057A-4A13-BAD7-482B5415339A}" dt="2020-12-01T05:31:23.882" v="1113" actId="14100"/>
          <ac:cxnSpMkLst>
            <pc:docMk/>
            <pc:sldMk cId="3084493700" sldId="261"/>
            <ac:cxnSpMk id="352" creationId="{A17CB365-2230-416E-80AE-12635EB9809D}"/>
          </ac:cxnSpMkLst>
        </pc:cxnChg>
        <pc:cxnChg chg="mod">
          <ac:chgData name="Sanchez Martinez, Cesar A" userId="1b26b4a9-c90b-485c-b64f-d5475d45750b" providerId="ADAL" clId="{9E71EEDD-057A-4A13-BAD7-482B5415339A}" dt="2020-11-30T06:41:48.815" v="707" actId="208"/>
          <ac:cxnSpMkLst>
            <pc:docMk/>
            <pc:sldMk cId="3084493700" sldId="261"/>
            <ac:cxnSpMk id="444" creationId="{CA937815-4F3A-4718-9BF1-1416CFF6382C}"/>
          </ac:cxnSpMkLst>
        </pc:cxnChg>
      </pc:sldChg>
      <pc:sldChg chg="addSp delSp modSp add">
        <pc:chgData name="Sanchez Martinez, Cesar A" userId="1b26b4a9-c90b-485c-b64f-d5475d45750b" providerId="ADAL" clId="{9E71EEDD-057A-4A13-BAD7-482B5415339A}" dt="2020-12-01T04:58:18.599" v="1090" actId="108"/>
        <pc:sldMkLst>
          <pc:docMk/>
          <pc:sldMk cId="2732493926" sldId="262"/>
        </pc:sldMkLst>
        <pc:spChg chg="mod">
          <ac:chgData name="Sanchez Martinez, Cesar A" userId="1b26b4a9-c90b-485c-b64f-d5475d45750b" providerId="ADAL" clId="{9E71EEDD-057A-4A13-BAD7-482B5415339A}" dt="2020-12-01T04:14:24.728" v="1070" actId="1076"/>
          <ac:spMkLst>
            <pc:docMk/>
            <pc:sldMk cId="2732493926" sldId="262"/>
            <ac:spMk id="4" creationId="{1487332E-439B-4F6E-A663-77371AB27047}"/>
          </ac:spMkLst>
        </pc:spChg>
        <pc:spChg chg="mod">
          <ac:chgData name="Sanchez Martinez, Cesar A" userId="1b26b4a9-c90b-485c-b64f-d5475d45750b" providerId="ADAL" clId="{9E71EEDD-057A-4A13-BAD7-482B5415339A}" dt="2020-12-01T04:13:26.224" v="1061" actId="1076"/>
          <ac:spMkLst>
            <pc:docMk/>
            <pc:sldMk cId="2732493926" sldId="262"/>
            <ac:spMk id="5" creationId="{8A66F0C6-EBB3-4DCF-A63A-41337ED7E969}"/>
          </ac:spMkLst>
        </pc:spChg>
        <pc:spChg chg="mod">
          <ac:chgData name="Sanchez Martinez, Cesar A" userId="1b26b4a9-c90b-485c-b64f-d5475d45750b" providerId="ADAL" clId="{9E71EEDD-057A-4A13-BAD7-482B5415339A}" dt="2020-12-01T04:10:36.046" v="1049" actId="1076"/>
          <ac:spMkLst>
            <pc:docMk/>
            <pc:sldMk cId="2732493926" sldId="262"/>
            <ac:spMk id="6" creationId="{4F8DDFCB-37F1-4669-81BB-17BC7132EBF1}"/>
          </ac:spMkLst>
        </pc:spChg>
        <pc:spChg chg="mod">
          <ac:chgData name="Sanchez Martinez, Cesar A" userId="1b26b4a9-c90b-485c-b64f-d5475d45750b" providerId="ADAL" clId="{9E71EEDD-057A-4A13-BAD7-482B5415339A}" dt="2020-12-01T04:53:28.810" v="1083" actId="1076"/>
          <ac:spMkLst>
            <pc:docMk/>
            <pc:sldMk cId="2732493926" sldId="262"/>
            <ac:spMk id="7" creationId="{22C3A642-7A2E-47FC-814E-CDC092B21164}"/>
          </ac:spMkLst>
        </pc:spChg>
        <pc:spChg chg="mod">
          <ac:chgData name="Sanchez Martinez, Cesar A" userId="1b26b4a9-c90b-485c-b64f-d5475d45750b" providerId="ADAL" clId="{9E71EEDD-057A-4A13-BAD7-482B5415339A}" dt="2020-12-01T04:53:17.907" v="1080" actId="1076"/>
          <ac:spMkLst>
            <pc:docMk/>
            <pc:sldMk cId="2732493926" sldId="262"/>
            <ac:spMk id="8" creationId="{65C07448-73A2-4321-AFF7-0D4005684275}"/>
          </ac:spMkLst>
        </pc:spChg>
        <pc:spChg chg="mod">
          <ac:chgData name="Sanchez Martinez, Cesar A" userId="1b26b4a9-c90b-485c-b64f-d5475d45750b" providerId="ADAL" clId="{9E71EEDD-057A-4A13-BAD7-482B5415339A}" dt="2020-12-01T04:10:58.676" v="1053" actId="1076"/>
          <ac:spMkLst>
            <pc:docMk/>
            <pc:sldMk cId="2732493926" sldId="262"/>
            <ac:spMk id="9" creationId="{B75E2946-4533-49B4-9E26-0E65D34427E3}"/>
          </ac:spMkLst>
        </pc:spChg>
        <pc:spChg chg="mod">
          <ac:chgData name="Sanchez Martinez, Cesar A" userId="1b26b4a9-c90b-485c-b64f-d5475d45750b" providerId="ADAL" clId="{9E71EEDD-057A-4A13-BAD7-482B5415339A}" dt="2020-12-01T04:01:27.850" v="959" actId="108"/>
          <ac:spMkLst>
            <pc:docMk/>
            <pc:sldMk cId="2732493926" sldId="262"/>
            <ac:spMk id="19" creationId="{84E9F0EE-0FBC-4C8F-80DC-DDBF600CE34F}"/>
          </ac:spMkLst>
        </pc:spChg>
        <pc:spChg chg="mod">
          <ac:chgData name="Sanchez Martinez, Cesar A" userId="1b26b4a9-c90b-485c-b64f-d5475d45750b" providerId="ADAL" clId="{9E71EEDD-057A-4A13-BAD7-482B5415339A}" dt="2020-12-01T04:08:37.724" v="1038" actId="1076"/>
          <ac:spMkLst>
            <pc:docMk/>
            <pc:sldMk cId="2732493926" sldId="262"/>
            <ac:spMk id="20" creationId="{CFC6F7E4-AA74-4BCC-9553-ECF43D8EDC18}"/>
          </ac:spMkLst>
        </pc:spChg>
        <pc:spChg chg="mod">
          <ac:chgData name="Sanchez Martinez, Cesar A" userId="1b26b4a9-c90b-485c-b64f-d5475d45750b" providerId="ADAL" clId="{9E71EEDD-057A-4A13-BAD7-482B5415339A}" dt="2020-12-01T04:10:55.499" v="1052" actId="1076"/>
          <ac:spMkLst>
            <pc:docMk/>
            <pc:sldMk cId="2732493926" sldId="262"/>
            <ac:spMk id="112" creationId="{7EA405CF-33EB-48D6-A405-05074BE57A74}"/>
          </ac:spMkLst>
        </pc:spChg>
        <pc:spChg chg="mod">
          <ac:chgData name="Sanchez Martinez, Cesar A" userId="1b26b4a9-c90b-485c-b64f-d5475d45750b" providerId="ADAL" clId="{9E71EEDD-057A-4A13-BAD7-482B5415339A}" dt="2020-12-01T04:07:15.973" v="1030" actId="108"/>
          <ac:spMkLst>
            <pc:docMk/>
            <pc:sldMk cId="2732493926" sldId="262"/>
            <ac:spMk id="113" creationId="{A038E58E-8F69-454A-B55D-06FE88171851}"/>
          </ac:spMkLst>
        </pc:spChg>
        <pc:spChg chg="mod">
          <ac:chgData name="Sanchez Martinez, Cesar A" userId="1b26b4a9-c90b-485c-b64f-d5475d45750b" providerId="ADAL" clId="{9E71EEDD-057A-4A13-BAD7-482B5415339A}" dt="2020-12-01T04:06:53.033" v="1028" actId="108"/>
          <ac:spMkLst>
            <pc:docMk/>
            <pc:sldMk cId="2732493926" sldId="262"/>
            <ac:spMk id="114" creationId="{FCB892FB-710B-483B-A1E3-D5723DD159CF}"/>
          </ac:spMkLst>
        </pc:spChg>
        <pc:spChg chg="mod">
          <ac:chgData name="Sanchez Martinez, Cesar A" userId="1b26b4a9-c90b-485c-b64f-d5475d45750b" providerId="ADAL" clId="{9E71EEDD-057A-4A13-BAD7-482B5415339A}" dt="2020-12-01T04:01:25.577" v="958" actId="108"/>
          <ac:spMkLst>
            <pc:docMk/>
            <pc:sldMk cId="2732493926" sldId="262"/>
            <ac:spMk id="115" creationId="{EA996566-406C-4198-913D-6C261075CE40}"/>
          </ac:spMkLst>
        </pc:spChg>
        <pc:spChg chg="mod">
          <ac:chgData name="Sanchez Martinez, Cesar A" userId="1b26b4a9-c90b-485c-b64f-d5475d45750b" providerId="ADAL" clId="{9E71EEDD-057A-4A13-BAD7-482B5415339A}" dt="2020-12-01T04:04:11.879" v="989" actId="1076"/>
          <ac:spMkLst>
            <pc:docMk/>
            <pc:sldMk cId="2732493926" sldId="262"/>
            <ac:spMk id="116" creationId="{A1328E91-8A36-448C-96E5-7D94F21CDDF2}"/>
          </ac:spMkLst>
        </pc:spChg>
        <pc:spChg chg="mod">
          <ac:chgData name="Sanchez Martinez, Cesar A" userId="1b26b4a9-c90b-485c-b64f-d5475d45750b" providerId="ADAL" clId="{9E71EEDD-057A-4A13-BAD7-482B5415339A}" dt="2020-12-01T04:53:31.287" v="1084" actId="1076"/>
          <ac:spMkLst>
            <pc:docMk/>
            <pc:sldMk cId="2732493926" sldId="262"/>
            <ac:spMk id="117" creationId="{CA628400-C527-49D9-A8CF-B7B6A514B79F}"/>
          </ac:spMkLst>
        </pc:spChg>
        <pc:spChg chg="add del mod">
          <ac:chgData name="Sanchez Martinez, Cesar A" userId="1b26b4a9-c90b-485c-b64f-d5475d45750b" providerId="ADAL" clId="{9E71EEDD-057A-4A13-BAD7-482B5415339A}" dt="2020-12-01T04:04:41.916" v="992" actId="478"/>
          <ac:spMkLst>
            <pc:docMk/>
            <pc:sldMk cId="2732493926" sldId="262"/>
            <ac:spMk id="192" creationId="{8BAABD18-8389-489C-B81D-B898FC742DCD}"/>
          </ac:spMkLst>
        </pc:spChg>
        <pc:cxnChg chg="add del mod">
          <ac:chgData name="Sanchez Martinez, Cesar A" userId="1b26b4a9-c90b-485c-b64f-d5475d45750b" providerId="ADAL" clId="{9E71EEDD-057A-4A13-BAD7-482B5415339A}" dt="2020-12-01T03:45:16.443" v="785" actId="478"/>
          <ac:cxnSpMkLst>
            <pc:docMk/>
            <pc:sldMk cId="2732493926" sldId="262"/>
            <ac:cxnSpMk id="50" creationId="{B66A27A0-2DED-464B-896C-11C2AA8773F2}"/>
          </ac:cxnSpMkLst>
        </pc:cxnChg>
        <pc:cxnChg chg="del mod">
          <ac:chgData name="Sanchez Martinez, Cesar A" userId="1b26b4a9-c90b-485c-b64f-d5475d45750b" providerId="ADAL" clId="{9E71EEDD-057A-4A13-BAD7-482B5415339A}" dt="2020-12-01T03:43:52.105" v="778" actId="478"/>
          <ac:cxnSpMkLst>
            <pc:docMk/>
            <pc:sldMk cId="2732493926" sldId="262"/>
            <ac:cxnSpMk id="55" creationId="{3B2D4ED2-D35B-4133-961B-F0855891507E}"/>
          </ac:cxnSpMkLst>
        </pc:cxnChg>
        <pc:cxnChg chg="add del mod">
          <ac:chgData name="Sanchez Martinez, Cesar A" userId="1b26b4a9-c90b-485c-b64f-d5475d45750b" providerId="ADAL" clId="{9E71EEDD-057A-4A13-BAD7-482B5415339A}" dt="2020-12-01T03:58:51.027" v="920" actId="478"/>
          <ac:cxnSpMkLst>
            <pc:docMk/>
            <pc:sldMk cId="2732493926" sldId="262"/>
            <ac:cxnSpMk id="63" creationId="{E84D2BDA-A862-40A8-9F11-CB85F5FB58B0}"/>
          </ac:cxnSpMkLst>
        </pc:cxnChg>
        <pc:cxnChg chg="add del mod">
          <ac:chgData name="Sanchez Martinez, Cesar A" userId="1b26b4a9-c90b-485c-b64f-d5475d45750b" providerId="ADAL" clId="{9E71EEDD-057A-4A13-BAD7-482B5415339A}" dt="2020-12-01T03:45:15.895" v="784" actId="478"/>
          <ac:cxnSpMkLst>
            <pc:docMk/>
            <pc:sldMk cId="2732493926" sldId="262"/>
            <ac:cxnSpMk id="72" creationId="{AFA47C97-5AB9-4787-AC2F-59378E53FA1E}"/>
          </ac:cxnSpMkLst>
        </pc:cxnChg>
        <pc:cxnChg chg="del mod">
          <ac:chgData name="Sanchez Martinez, Cesar A" userId="1b26b4a9-c90b-485c-b64f-d5475d45750b" providerId="ADAL" clId="{9E71EEDD-057A-4A13-BAD7-482B5415339A}" dt="2020-12-01T03:45:20.765" v="790" actId="478"/>
          <ac:cxnSpMkLst>
            <pc:docMk/>
            <pc:sldMk cId="2732493926" sldId="262"/>
            <ac:cxnSpMk id="75" creationId="{933A073D-2195-4DC1-B5CA-43E9F489F741}"/>
          </ac:cxnSpMkLst>
        </pc:cxnChg>
        <pc:cxnChg chg="del mod">
          <ac:chgData name="Sanchez Martinez, Cesar A" userId="1b26b4a9-c90b-485c-b64f-d5475d45750b" providerId="ADAL" clId="{9E71EEDD-057A-4A13-BAD7-482B5415339A}" dt="2020-12-01T03:43:50.665" v="776" actId="478"/>
          <ac:cxnSpMkLst>
            <pc:docMk/>
            <pc:sldMk cId="2732493926" sldId="262"/>
            <ac:cxnSpMk id="79" creationId="{D37EE4E5-633C-406F-A3BC-CC3613B0D713}"/>
          </ac:cxnSpMkLst>
        </pc:cxnChg>
        <pc:cxnChg chg="del mod">
          <ac:chgData name="Sanchez Martinez, Cesar A" userId="1b26b4a9-c90b-485c-b64f-d5475d45750b" providerId="ADAL" clId="{9E71EEDD-057A-4A13-BAD7-482B5415339A}" dt="2020-12-01T03:43:49.253" v="774" actId="478"/>
          <ac:cxnSpMkLst>
            <pc:docMk/>
            <pc:sldMk cId="2732493926" sldId="262"/>
            <ac:cxnSpMk id="89" creationId="{CDD6AD0A-10B2-485A-87DA-8C367D7CA7F1}"/>
          </ac:cxnSpMkLst>
        </pc:cxnChg>
        <pc:cxnChg chg="del mod">
          <ac:chgData name="Sanchez Martinez, Cesar A" userId="1b26b4a9-c90b-485c-b64f-d5475d45750b" providerId="ADAL" clId="{9E71EEDD-057A-4A13-BAD7-482B5415339A}" dt="2020-12-01T03:45:17.557" v="786" actId="478"/>
          <ac:cxnSpMkLst>
            <pc:docMk/>
            <pc:sldMk cId="2732493926" sldId="262"/>
            <ac:cxnSpMk id="105" creationId="{4EE8703E-001A-4843-A9ED-39A3E69C8F9F}"/>
          </ac:cxnSpMkLst>
        </pc:cxnChg>
        <pc:cxnChg chg="add del mod">
          <ac:chgData name="Sanchez Martinez, Cesar A" userId="1b26b4a9-c90b-485c-b64f-d5475d45750b" providerId="ADAL" clId="{9E71EEDD-057A-4A13-BAD7-482B5415339A}" dt="2020-12-01T03:41:53.031" v="757" actId="478"/>
          <ac:cxnSpMkLst>
            <pc:docMk/>
            <pc:sldMk cId="2732493926" sldId="262"/>
            <ac:cxnSpMk id="109" creationId="{67ED5D19-0E98-429F-B410-66146F85184C}"/>
          </ac:cxnSpMkLst>
        </pc:cxnChg>
        <pc:cxnChg chg="add del mod">
          <ac:chgData name="Sanchez Martinez, Cesar A" userId="1b26b4a9-c90b-485c-b64f-d5475d45750b" providerId="ADAL" clId="{9E71EEDD-057A-4A13-BAD7-482B5415339A}" dt="2020-12-01T03:45:13.485" v="781" actId="478"/>
          <ac:cxnSpMkLst>
            <pc:docMk/>
            <pc:sldMk cId="2732493926" sldId="262"/>
            <ac:cxnSpMk id="118" creationId="{5BA5F8B0-36CC-40A0-889F-48B829E802AA}"/>
          </ac:cxnSpMkLst>
        </pc:cxnChg>
        <pc:cxnChg chg="del mod">
          <ac:chgData name="Sanchez Martinez, Cesar A" userId="1b26b4a9-c90b-485c-b64f-d5475d45750b" providerId="ADAL" clId="{9E71EEDD-057A-4A13-BAD7-482B5415339A}" dt="2020-12-01T03:43:53.380" v="780" actId="478"/>
          <ac:cxnSpMkLst>
            <pc:docMk/>
            <pc:sldMk cId="2732493926" sldId="262"/>
            <ac:cxnSpMk id="121" creationId="{B7161116-BB16-4762-960D-CE19E991AD3E}"/>
          </ac:cxnSpMkLst>
        </pc:cxnChg>
        <pc:cxnChg chg="add mod">
          <ac:chgData name="Sanchez Martinez, Cesar A" userId="1b26b4a9-c90b-485c-b64f-d5475d45750b" providerId="ADAL" clId="{9E71EEDD-057A-4A13-BAD7-482B5415339A}" dt="2020-12-01T04:53:28.810" v="1083" actId="1076"/>
          <ac:cxnSpMkLst>
            <pc:docMk/>
            <pc:sldMk cId="2732493926" sldId="262"/>
            <ac:cxnSpMk id="127" creationId="{37DE2B5F-A61B-41B8-A33B-EAE97885D3DF}"/>
          </ac:cxnSpMkLst>
        </pc:cxnChg>
        <pc:cxnChg chg="del mod">
          <ac:chgData name="Sanchez Martinez, Cesar A" userId="1b26b4a9-c90b-485c-b64f-d5475d45750b" providerId="ADAL" clId="{9E71EEDD-057A-4A13-BAD7-482B5415339A}" dt="2020-12-01T03:43:23.789" v="768" actId="478"/>
          <ac:cxnSpMkLst>
            <pc:docMk/>
            <pc:sldMk cId="2732493926" sldId="262"/>
            <ac:cxnSpMk id="128" creationId="{87877E4A-0436-4BF7-A257-A5BCCA99A319}"/>
          </ac:cxnSpMkLst>
        </pc:cxnChg>
        <pc:cxnChg chg="del mod">
          <ac:chgData name="Sanchez Martinez, Cesar A" userId="1b26b4a9-c90b-485c-b64f-d5475d45750b" providerId="ADAL" clId="{9E71EEDD-057A-4A13-BAD7-482B5415339A}" dt="2020-12-01T03:43:47.605" v="772" actId="478"/>
          <ac:cxnSpMkLst>
            <pc:docMk/>
            <pc:sldMk cId="2732493926" sldId="262"/>
            <ac:cxnSpMk id="129" creationId="{A057ADE5-3712-4708-B461-9348CD879496}"/>
          </ac:cxnSpMkLst>
        </pc:cxnChg>
        <pc:cxnChg chg="del mod">
          <ac:chgData name="Sanchez Martinez, Cesar A" userId="1b26b4a9-c90b-485c-b64f-d5475d45750b" providerId="ADAL" clId="{9E71EEDD-057A-4A13-BAD7-482B5415339A}" dt="2020-12-01T03:32:23.031" v="734" actId="478"/>
          <ac:cxnSpMkLst>
            <pc:docMk/>
            <pc:sldMk cId="2732493926" sldId="262"/>
            <ac:cxnSpMk id="130" creationId="{871EE4FD-EEDA-480A-BFA1-309954458DB2}"/>
          </ac:cxnSpMkLst>
        </pc:cxnChg>
        <pc:cxnChg chg="del mod">
          <ac:chgData name="Sanchez Martinez, Cesar A" userId="1b26b4a9-c90b-485c-b64f-d5475d45750b" providerId="ADAL" clId="{9E71EEDD-057A-4A13-BAD7-482B5415339A}" dt="2020-12-01T03:45:21.470" v="791" actId="478"/>
          <ac:cxnSpMkLst>
            <pc:docMk/>
            <pc:sldMk cId="2732493926" sldId="262"/>
            <ac:cxnSpMk id="132" creationId="{2CE6BC8A-1CD5-4147-BBA7-5A6223F80AF0}"/>
          </ac:cxnSpMkLst>
        </pc:cxnChg>
        <pc:cxnChg chg="add mod">
          <ac:chgData name="Sanchez Martinez, Cesar A" userId="1b26b4a9-c90b-485c-b64f-d5475d45750b" providerId="ADAL" clId="{9E71EEDD-057A-4A13-BAD7-482B5415339A}" dt="2020-12-01T04:53:28.810" v="1083" actId="1076"/>
          <ac:cxnSpMkLst>
            <pc:docMk/>
            <pc:sldMk cId="2732493926" sldId="262"/>
            <ac:cxnSpMk id="133" creationId="{0E251D64-DB77-45B4-9E6B-C584D20FF286}"/>
          </ac:cxnSpMkLst>
        </pc:cxnChg>
        <pc:cxnChg chg="del mod">
          <ac:chgData name="Sanchez Martinez, Cesar A" userId="1b26b4a9-c90b-485c-b64f-d5475d45750b" providerId="ADAL" clId="{9E71EEDD-057A-4A13-BAD7-482B5415339A}" dt="2020-12-01T03:45:18.966" v="788" actId="478"/>
          <ac:cxnSpMkLst>
            <pc:docMk/>
            <pc:sldMk cId="2732493926" sldId="262"/>
            <ac:cxnSpMk id="134" creationId="{DC43F5C3-705F-43AC-9B86-E68A1AD90557}"/>
          </ac:cxnSpMkLst>
        </pc:cxnChg>
        <pc:cxnChg chg="del mod">
          <ac:chgData name="Sanchez Martinez, Cesar A" userId="1b26b4a9-c90b-485c-b64f-d5475d45750b" providerId="ADAL" clId="{9E71EEDD-057A-4A13-BAD7-482B5415339A}" dt="2020-12-01T03:45:19.740" v="789" actId="478"/>
          <ac:cxnSpMkLst>
            <pc:docMk/>
            <pc:sldMk cId="2732493926" sldId="262"/>
            <ac:cxnSpMk id="135" creationId="{4ADA4729-49FB-4AAE-A49E-697B08EDEE3C}"/>
          </ac:cxnSpMkLst>
        </pc:cxnChg>
        <pc:cxnChg chg="add mod">
          <ac:chgData name="Sanchez Martinez, Cesar A" userId="1b26b4a9-c90b-485c-b64f-d5475d45750b" providerId="ADAL" clId="{9E71EEDD-057A-4A13-BAD7-482B5415339A}" dt="2020-12-01T04:53:28.810" v="1083" actId="1076"/>
          <ac:cxnSpMkLst>
            <pc:docMk/>
            <pc:sldMk cId="2732493926" sldId="262"/>
            <ac:cxnSpMk id="136" creationId="{BD864C29-F3DB-47AB-855B-01DBA427B7D9}"/>
          </ac:cxnSpMkLst>
        </pc:cxnChg>
        <pc:cxnChg chg="del mod">
          <ac:chgData name="Sanchez Martinez, Cesar A" userId="1b26b4a9-c90b-485c-b64f-d5475d45750b" providerId="ADAL" clId="{9E71EEDD-057A-4A13-BAD7-482B5415339A}" dt="2020-12-01T03:43:51.317" v="777" actId="478"/>
          <ac:cxnSpMkLst>
            <pc:docMk/>
            <pc:sldMk cId="2732493926" sldId="262"/>
            <ac:cxnSpMk id="142" creationId="{DB69EEC7-D3EC-427B-B194-4B67E686D0EE}"/>
          </ac:cxnSpMkLst>
        </pc:cxnChg>
        <pc:cxnChg chg="add mod">
          <ac:chgData name="Sanchez Martinez, Cesar A" userId="1b26b4a9-c90b-485c-b64f-d5475d45750b" providerId="ADAL" clId="{9E71EEDD-057A-4A13-BAD7-482B5415339A}" dt="2020-12-01T04:53:25.050" v="1082" actId="14100"/>
          <ac:cxnSpMkLst>
            <pc:docMk/>
            <pc:sldMk cId="2732493926" sldId="262"/>
            <ac:cxnSpMk id="148" creationId="{1FDE286B-1160-45F9-AAF4-5E96C0E3BAB3}"/>
          </ac:cxnSpMkLst>
        </pc:cxnChg>
        <pc:cxnChg chg="add mod">
          <ac:chgData name="Sanchez Martinez, Cesar A" userId="1b26b4a9-c90b-485c-b64f-d5475d45750b" providerId="ADAL" clId="{9E71EEDD-057A-4A13-BAD7-482B5415339A}" dt="2020-12-01T04:12:04.887" v="1054" actId="14100"/>
          <ac:cxnSpMkLst>
            <pc:docMk/>
            <pc:sldMk cId="2732493926" sldId="262"/>
            <ac:cxnSpMk id="153" creationId="{A51AFFB7-C195-4BAF-AD91-AD860B9F448F}"/>
          </ac:cxnSpMkLst>
        </pc:cxnChg>
        <pc:cxnChg chg="add mod">
          <ac:chgData name="Sanchez Martinez, Cesar A" userId="1b26b4a9-c90b-485c-b64f-d5475d45750b" providerId="ADAL" clId="{9E71EEDD-057A-4A13-BAD7-482B5415339A}" dt="2020-12-01T04:10:36.046" v="1049" actId="1076"/>
          <ac:cxnSpMkLst>
            <pc:docMk/>
            <pc:sldMk cId="2732493926" sldId="262"/>
            <ac:cxnSpMk id="165" creationId="{B8BBF0AC-7364-45BE-8088-8170DBB95DD9}"/>
          </ac:cxnSpMkLst>
        </pc:cxnChg>
        <pc:cxnChg chg="add mod">
          <ac:chgData name="Sanchez Martinez, Cesar A" userId="1b26b4a9-c90b-485c-b64f-d5475d45750b" providerId="ADAL" clId="{9E71EEDD-057A-4A13-BAD7-482B5415339A}" dt="2020-12-01T04:10:39.425" v="1050" actId="14100"/>
          <ac:cxnSpMkLst>
            <pc:docMk/>
            <pc:sldMk cId="2732493926" sldId="262"/>
            <ac:cxnSpMk id="178" creationId="{043D9832-70AC-4031-A879-2ED949336317}"/>
          </ac:cxnSpMkLst>
        </pc:cxnChg>
        <pc:cxnChg chg="add mod">
          <ac:chgData name="Sanchez Martinez, Cesar A" userId="1b26b4a9-c90b-485c-b64f-d5475d45750b" providerId="ADAL" clId="{9E71EEDD-057A-4A13-BAD7-482B5415339A}" dt="2020-12-01T04:10:58.676" v="1053" actId="1076"/>
          <ac:cxnSpMkLst>
            <pc:docMk/>
            <pc:sldMk cId="2732493926" sldId="262"/>
            <ac:cxnSpMk id="181" creationId="{EC657070-C6EC-47E5-8EF0-390E812BE5FB}"/>
          </ac:cxnSpMkLst>
        </pc:cxnChg>
        <pc:cxnChg chg="del mod">
          <ac:chgData name="Sanchez Martinez, Cesar A" userId="1b26b4a9-c90b-485c-b64f-d5475d45750b" providerId="ADAL" clId="{9E71EEDD-057A-4A13-BAD7-482B5415339A}" dt="2020-12-01T03:45:15.025" v="783" actId="478"/>
          <ac:cxnSpMkLst>
            <pc:docMk/>
            <pc:sldMk cId="2732493926" sldId="262"/>
            <ac:cxnSpMk id="194" creationId="{24B315F5-BE5D-48D4-9B0F-C58F3BF303E0}"/>
          </ac:cxnSpMkLst>
        </pc:cxnChg>
        <pc:cxnChg chg="add mod">
          <ac:chgData name="Sanchez Martinez, Cesar A" userId="1b26b4a9-c90b-485c-b64f-d5475d45750b" providerId="ADAL" clId="{9E71EEDD-057A-4A13-BAD7-482B5415339A}" dt="2020-12-01T04:14:16.597" v="1069" actId="14100"/>
          <ac:cxnSpMkLst>
            <pc:docMk/>
            <pc:sldMk cId="2732493926" sldId="262"/>
            <ac:cxnSpMk id="195" creationId="{E9C2DF40-36CD-4CE5-A1D9-FFD8E92430AA}"/>
          </ac:cxnSpMkLst>
        </pc:cxnChg>
        <pc:cxnChg chg="del mod">
          <ac:chgData name="Sanchez Martinez, Cesar A" userId="1b26b4a9-c90b-485c-b64f-d5475d45750b" providerId="ADAL" clId="{9E71EEDD-057A-4A13-BAD7-482B5415339A}" dt="2020-12-01T03:43:18.206" v="767" actId="478"/>
          <ac:cxnSpMkLst>
            <pc:docMk/>
            <pc:sldMk cId="2732493926" sldId="262"/>
            <ac:cxnSpMk id="197" creationId="{31632CCA-D7D3-412C-B29E-16286659576F}"/>
          </ac:cxnSpMkLst>
        </pc:cxnChg>
        <pc:cxnChg chg="add mod">
          <ac:chgData name="Sanchez Martinez, Cesar A" userId="1b26b4a9-c90b-485c-b64f-d5475d45750b" providerId="ADAL" clId="{9E71EEDD-057A-4A13-BAD7-482B5415339A}" dt="2020-12-01T04:53:31.287" v="1084" actId="1076"/>
          <ac:cxnSpMkLst>
            <pc:docMk/>
            <pc:sldMk cId="2732493926" sldId="262"/>
            <ac:cxnSpMk id="203" creationId="{02A2519A-C862-4FC6-A127-185C8E76145C}"/>
          </ac:cxnSpMkLst>
        </pc:cxnChg>
        <pc:cxnChg chg="del mod">
          <ac:chgData name="Sanchez Martinez, Cesar A" userId="1b26b4a9-c90b-485c-b64f-d5475d45750b" providerId="ADAL" clId="{9E71EEDD-057A-4A13-BAD7-482B5415339A}" dt="2020-12-01T03:43:48.719" v="773" actId="478"/>
          <ac:cxnSpMkLst>
            <pc:docMk/>
            <pc:sldMk cId="2732493926" sldId="262"/>
            <ac:cxnSpMk id="207" creationId="{60C0A5F1-365C-4EB0-AD42-4747B9178892}"/>
          </ac:cxnSpMkLst>
        </pc:cxnChg>
        <pc:cxnChg chg="del mod">
          <ac:chgData name="Sanchez Martinez, Cesar A" userId="1b26b4a9-c90b-485c-b64f-d5475d45750b" providerId="ADAL" clId="{9E71EEDD-057A-4A13-BAD7-482B5415339A}" dt="2020-12-01T03:43:46.917" v="771" actId="478"/>
          <ac:cxnSpMkLst>
            <pc:docMk/>
            <pc:sldMk cId="2732493926" sldId="262"/>
            <ac:cxnSpMk id="218" creationId="{3722F347-F552-4A71-B81B-6EF98A766FAB}"/>
          </ac:cxnSpMkLst>
        </pc:cxnChg>
        <pc:cxnChg chg="add mod">
          <ac:chgData name="Sanchez Martinez, Cesar A" userId="1b26b4a9-c90b-485c-b64f-d5475d45750b" providerId="ADAL" clId="{9E71EEDD-057A-4A13-BAD7-482B5415339A}" dt="2020-12-01T04:10:55.499" v="1052" actId="1076"/>
          <ac:cxnSpMkLst>
            <pc:docMk/>
            <pc:sldMk cId="2732493926" sldId="262"/>
            <ac:cxnSpMk id="219" creationId="{8180A451-A954-4B8E-8387-89CB8C3E14CE}"/>
          </ac:cxnSpMkLst>
        </pc:cxnChg>
        <pc:cxnChg chg="add mod">
          <ac:chgData name="Sanchez Martinez, Cesar A" userId="1b26b4a9-c90b-485c-b64f-d5475d45750b" providerId="ADAL" clId="{9E71EEDD-057A-4A13-BAD7-482B5415339A}" dt="2020-12-01T04:13:26.224" v="1061" actId="1076"/>
          <ac:cxnSpMkLst>
            <pc:docMk/>
            <pc:sldMk cId="2732493926" sldId="262"/>
            <ac:cxnSpMk id="222" creationId="{B0A8B162-BEBD-4293-B945-0D26A8C5A4A2}"/>
          </ac:cxnSpMkLst>
        </pc:cxnChg>
        <pc:cxnChg chg="del mod">
          <ac:chgData name="Sanchez Martinez, Cesar A" userId="1b26b4a9-c90b-485c-b64f-d5475d45750b" providerId="ADAL" clId="{9E71EEDD-057A-4A13-BAD7-482B5415339A}" dt="2020-12-01T03:43:52.679" v="779" actId="478"/>
          <ac:cxnSpMkLst>
            <pc:docMk/>
            <pc:sldMk cId="2732493926" sldId="262"/>
            <ac:cxnSpMk id="226" creationId="{DEF09F6C-D87F-4088-9540-CB3F772DADFD}"/>
          </ac:cxnSpMkLst>
        </pc:cxnChg>
        <pc:cxnChg chg="del mod">
          <ac:chgData name="Sanchez Martinez, Cesar A" userId="1b26b4a9-c90b-485c-b64f-d5475d45750b" providerId="ADAL" clId="{9E71EEDD-057A-4A13-BAD7-482B5415339A}" dt="2020-12-01T03:43:49.961" v="775" actId="478"/>
          <ac:cxnSpMkLst>
            <pc:docMk/>
            <pc:sldMk cId="2732493926" sldId="262"/>
            <ac:cxnSpMk id="237" creationId="{2C77C4F6-89A2-44E2-865C-FBD4A4DE5216}"/>
          </ac:cxnSpMkLst>
        </pc:cxnChg>
        <pc:cxnChg chg="del mod">
          <ac:chgData name="Sanchez Martinez, Cesar A" userId="1b26b4a9-c90b-485c-b64f-d5475d45750b" providerId="ADAL" clId="{9E71EEDD-057A-4A13-BAD7-482B5415339A}" dt="2020-12-01T03:41:51.914" v="756" actId="478"/>
          <ac:cxnSpMkLst>
            <pc:docMk/>
            <pc:sldMk cId="2732493926" sldId="262"/>
            <ac:cxnSpMk id="264" creationId="{6CF79BCB-6842-415E-B266-4CB252B0082E}"/>
          </ac:cxnSpMkLst>
        </pc:cxnChg>
        <pc:cxnChg chg="del mod">
          <ac:chgData name="Sanchez Martinez, Cesar A" userId="1b26b4a9-c90b-485c-b64f-d5475d45750b" providerId="ADAL" clId="{9E71EEDD-057A-4A13-BAD7-482B5415339A}" dt="2020-12-01T03:41:50.927" v="755" actId="478"/>
          <ac:cxnSpMkLst>
            <pc:docMk/>
            <pc:sldMk cId="2732493926" sldId="262"/>
            <ac:cxnSpMk id="267" creationId="{DABF0372-08B8-45D4-80CB-23ADC2DD4154}"/>
          </ac:cxnSpMkLst>
        </pc:cxnChg>
        <pc:cxnChg chg="del mod">
          <ac:chgData name="Sanchez Martinez, Cesar A" userId="1b26b4a9-c90b-485c-b64f-d5475d45750b" providerId="ADAL" clId="{9E71EEDD-057A-4A13-BAD7-482B5415339A}" dt="2020-12-01T03:45:18.185" v="787" actId="478"/>
          <ac:cxnSpMkLst>
            <pc:docMk/>
            <pc:sldMk cId="2732493926" sldId="262"/>
            <ac:cxnSpMk id="310" creationId="{6708252A-C58E-4B82-A640-1DA673F385DC}"/>
          </ac:cxnSpMkLst>
        </pc:cxnChg>
        <pc:cxnChg chg="del mod">
          <ac:chgData name="Sanchez Martinez, Cesar A" userId="1b26b4a9-c90b-485c-b64f-d5475d45750b" providerId="ADAL" clId="{9E71EEDD-057A-4A13-BAD7-482B5415339A}" dt="2020-12-01T03:43:15.518" v="765" actId="478"/>
          <ac:cxnSpMkLst>
            <pc:docMk/>
            <pc:sldMk cId="2732493926" sldId="262"/>
            <ac:cxnSpMk id="314" creationId="{9C01D209-CD93-4E11-9079-D7D92D9A0F83}"/>
          </ac:cxnSpMkLst>
        </pc:cxnChg>
        <pc:cxnChg chg="add mod">
          <ac:chgData name="Sanchez Martinez, Cesar A" userId="1b26b4a9-c90b-485c-b64f-d5475d45750b" providerId="ADAL" clId="{9E71EEDD-057A-4A13-BAD7-482B5415339A}" dt="2020-12-01T04:10:58.676" v="1053" actId="1076"/>
          <ac:cxnSpMkLst>
            <pc:docMk/>
            <pc:sldMk cId="2732493926" sldId="262"/>
            <ac:cxnSpMk id="320" creationId="{CFE59861-90E2-4A61-BD15-AA862EFE0A54}"/>
          </ac:cxnSpMkLst>
        </pc:cxnChg>
        <pc:cxnChg chg="add mod">
          <ac:chgData name="Sanchez Martinez, Cesar A" userId="1b26b4a9-c90b-485c-b64f-d5475d45750b" providerId="ADAL" clId="{9E71EEDD-057A-4A13-BAD7-482B5415339A}" dt="2020-12-01T04:13:31.339" v="1063" actId="14100"/>
          <ac:cxnSpMkLst>
            <pc:docMk/>
            <pc:sldMk cId="2732493926" sldId="262"/>
            <ac:cxnSpMk id="321" creationId="{9AA10FF0-D94C-407F-BEE0-8BCAC28E4EE8}"/>
          </ac:cxnSpMkLst>
        </pc:cxnChg>
        <pc:cxnChg chg="add mod">
          <ac:chgData name="Sanchez Martinez, Cesar A" userId="1b26b4a9-c90b-485c-b64f-d5475d45750b" providerId="ADAL" clId="{9E71EEDD-057A-4A13-BAD7-482B5415339A}" dt="2020-12-01T04:10:58.676" v="1053" actId="1076"/>
          <ac:cxnSpMkLst>
            <pc:docMk/>
            <pc:sldMk cId="2732493926" sldId="262"/>
            <ac:cxnSpMk id="322" creationId="{3BEFB022-E893-49EE-98EF-7787043E72A3}"/>
          </ac:cxnSpMkLst>
        </pc:cxnChg>
        <pc:cxnChg chg="add mod">
          <ac:chgData name="Sanchez Martinez, Cesar A" userId="1b26b4a9-c90b-485c-b64f-d5475d45750b" providerId="ADAL" clId="{9E71EEDD-057A-4A13-BAD7-482B5415339A}" dt="2020-12-01T04:10:55.499" v="1052" actId="1076"/>
          <ac:cxnSpMkLst>
            <pc:docMk/>
            <pc:sldMk cId="2732493926" sldId="262"/>
            <ac:cxnSpMk id="332" creationId="{8B486F3A-23C3-4404-BCD4-8B043435CDD9}"/>
          </ac:cxnSpMkLst>
        </pc:cxnChg>
        <pc:cxnChg chg="del mod">
          <ac:chgData name="Sanchez Martinez, Cesar A" userId="1b26b4a9-c90b-485c-b64f-d5475d45750b" providerId="ADAL" clId="{9E71EEDD-057A-4A13-BAD7-482B5415339A}" dt="2020-12-01T03:45:14.533" v="782" actId="478"/>
          <ac:cxnSpMkLst>
            <pc:docMk/>
            <pc:sldMk cId="2732493926" sldId="262"/>
            <ac:cxnSpMk id="342" creationId="{28409413-DDEF-4B70-BFDA-56E0BADA3064}"/>
          </ac:cxnSpMkLst>
        </pc:cxnChg>
        <pc:cxnChg chg="add mod">
          <ac:chgData name="Sanchez Martinez, Cesar A" userId="1b26b4a9-c90b-485c-b64f-d5475d45750b" providerId="ADAL" clId="{9E71EEDD-057A-4A13-BAD7-482B5415339A}" dt="2020-12-01T04:13:26.224" v="1061" actId="1076"/>
          <ac:cxnSpMkLst>
            <pc:docMk/>
            <pc:sldMk cId="2732493926" sldId="262"/>
            <ac:cxnSpMk id="352" creationId="{EDCF5B0D-29E0-4CAB-AE05-75C44FDAA268}"/>
          </ac:cxnSpMkLst>
        </pc:cxnChg>
        <pc:cxnChg chg="add mod">
          <ac:chgData name="Sanchez Martinez, Cesar A" userId="1b26b4a9-c90b-485c-b64f-d5475d45750b" providerId="ADAL" clId="{9E71EEDD-057A-4A13-BAD7-482B5415339A}" dt="2020-12-01T04:02:23.197" v="963" actId="14100"/>
          <ac:cxnSpMkLst>
            <pc:docMk/>
            <pc:sldMk cId="2732493926" sldId="262"/>
            <ac:cxnSpMk id="353" creationId="{608E43D3-8B16-4440-B7D3-D2C2D7ECCE32}"/>
          </ac:cxnSpMkLst>
        </pc:cxnChg>
        <pc:cxnChg chg="add mod">
          <ac:chgData name="Sanchez Martinez, Cesar A" userId="1b26b4a9-c90b-485c-b64f-d5475d45750b" providerId="ADAL" clId="{9E71EEDD-057A-4A13-BAD7-482B5415339A}" dt="2020-12-01T04:07:26.476" v="1031" actId="208"/>
          <ac:cxnSpMkLst>
            <pc:docMk/>
            <pc:sldMk cId="2732493926" sldId="262"/>
            <ac:cxnSpMk id="354" creationId="{41B1E942-4CE5-4577-A573-399004782650}"/>
          </ac:cxnSpMkLst>
        </pc:cxnChg>
        <pc:cxnChg chg="add mod">
          <ac:chgData name="Sanchez Martinez, Cesar A" userId="1b26b4a9-c90b-485c-b64f-d5475d45750b" providerId="ADAL" clId="{9E71EEDD-057A-4A13-BAD7-482B5415339A}" dt="2020-12-01T04:06:58.934" v="1029" actId="208"/>
          <ac:cxnSpMkLst>
            <pc:docMk/>
            <pc:sldMk cId="2732493926" sldId="262"/>
            <ac:cxnSpMk id="355" creationId="{16CBB1A6-2BCB-4F05-B0B1-15D6184F2582}"/>
          </ac:cxnSpMkLst>
        </pc:cxnChg>
        <pc:cxnChg chg="add mod">
          <ac:chgData name="Sanchez Martinez, Cesar A" userId="1b26b4a9-c90b-485c-b64f-d5475d45750b" providerId="ADAL" clId="{9E71EEDD-057A-4A13-BAD7-482B5415339A}" dt="2020-12-01T04:08:03.261" v="1033" actId="208"/>
          <ac:cxnSpMkLst>
            <pc:docMk/>
            <pc:sldMk cId="2732493926" sldId="262"/>
            <ac:cxnSpMk id="356" creationId="{652D7245-F93E-4CD9-B248-948DFDF401D5}"/>
          </ac:cxnSpMkLst>
        </pc:cxnChg>
        <pc:cxnChg chg="add mod">
          <ac:chgData name="Sanchez Martinez, Cesar A" userId="1b26b4a9-c90b-485c-b64f-d5475d45750b" providerId="ADAL" clId="{9E71EEDD-057A-4A13-BAD7-482B5415339A}" dt="2020-12-01T04:08:03.261" v="1033" actId="208"/>
          <ac:cxnSpMkLst>
            <pc:docMk/>
            <pc:sldMk cId="2732493926" sldId="262"/>
            <ac:cxnSpMk id="357" creationId="{8B427386-0002-4164-9DD7-E6F9FA6EE0F8}"/>
          </ac:cxnSpMkLst>
        </pc:cxnChg>
        <pc:cxnChg chg="add del mod">
          <ac:chgData name="Sanchez Martinez, Cesar A" userId="1b26b4a9-c90b-485c-b64f-d5475d45750b" providerId="ADAL" clId="{9E71EEDD-057A-4A13-BAD7-482B5415339A}" dt="2020-12-01T04:54:45.748" v="1085" actId="478"/>
          <ac:cxnSpMkLst>
            <pc:docMk/>
            <pc:sldMk cId="2732493926" sldId="262"/>
            <ac:cxnSpMk id="358" creationId="{64E1984F-5DFC-4404-ABCB-FE340F66161A}"/>
          </ac:cxnSpMkLst>
        </pc:cxnChg>
        <pc:cxnChg chg="add mod">
          <ac:chgData name="Sanchez Martinez, Cesar A" userId="1b26b4a9-c90b-485c-b64f-d5475d45750b" providerId="ADAL" clId="{9E71EEDD-057A-4A13-BAD7-482B5415339A}" dt="2020-12-01T04:14:24.728" v="1070" actId="1076"/>
          <ac:cxnSpMkLst>
            <pc:docMk/>
            <pc:sldMk cId="2732493926" sldId="262"/>
            <ac:cxnSpMk id="359" creationId="{D12D344C-D4D5-4E2D-88CE-E9E574B6B4E2}"/>
          </ac:cxnSpMkLst>
        </pc:cxnChg>
        <pc:cxnChg chg="add mod">
          <ac:chgData name="Sanchez Martinez, Cesar A" userId="1b26b4a9-c90b-485c-b64f-d5475d45750b" providerId="ADAL" clId="{9E71EEDD-057A-4A13-BAD7-482B5415339A}" dt="2020-12-01T04:53:28.810" v="1083" actId="1076"/>
          <ac:cxnSpMkLst>
            <pc:docMk/>
            <pc:sldMk cId="2732493926" sldId="262"/>
            <ac:cxnSpMk id="360" creationId="{34661652-FCD4-4076-8A6A-9CC8D758347D}"/>
          </ac:cxnSpMkLst>
        </pc:cxnChg>
        <pc:cxnChg chg="add mod">
          <ac:chgData name="Sanchez Martinez, Cesar A" userId="1b26b4a9-c90b-485c-b64f-d5475d45750b" providerId="ADAL" clId="{9E71EEDD-057A-4A13-BAD7-482B5415339A}" dt="2020-12-01T04:53:10.386" v="1078" actId="14100"/>
          <ac:cxnSpMkLst>
            <pc:docMk/>
            <pc:sldMk cId="2732493926" sldId="262"/>
            <ac:cxnSpMk id="374" creationId="{0941CF77-663B-4691-BA35-DA9AE0D7A6A4}"/>
          </ac:cxnSpMkLst>
        </pc:cxnChg>
        <pc:cxnChg chg="add mod">
          <ac:chgData name="Sanchez Martinez, Cesar A" userId="1b26b4a9-c90b-485c-b64f-d5475d45750b" providerId="ADAL" clId="{9E71EEDD-057A-4A13-BAD7-482B5415339A}" dt="2020-12-01T04:58:18.599" v="1090" actId="108"/>
          <ac:cxnSpMkLst>
            <pc:docMk/>
            <pc:sldMk cId="2732493926" sldId="262"/>
            <ac:cxnSpMk id="413" creationId="{36B1028B-43C4-4E60-AA80-00B9D5DC94AA}"/>
          </ac:cxnSpMkLst>
        </pc:cxnChg>
        <pc:cxnChg chg="del mod">
          <ac:chgData name="Sanchez Martinez, Cesar A" userId="1b26b4a9-c90b-485c-b64f-d5475d45750b" providerId="ADAL" clId="{9E71EEDD-057A-4A13-BAD7-482B5415339A}" dt="2020-12-01T03:43:16.666" v="766" actId="478"/>
          <ac:cxnSpMkLst>
            <pc:docMk/>
            <pc:sldMk cId="2732493926" sldId="262"/>
            <ac:cxnSpMk id="444" creationId="{CA937815-4F3A-4718-9BF1-1416CFF6382C}"/>
          </ac:cxnSpMkLst>
        </pc:cxnChg>
        <pc:cxnChg chg="add mod">
          <ac:chgData name="Sanchez Martinez, Cesar A" userId="1b26b4a9-c90b-485c-b64f-d5475d45750b" providerId="ADAL" clId="{9E71EEDD-057A-4A13-BAD7-482B5415339A}" dt="2020-12-01T04:53:08.239" v="1077" actId="14100"/>
          <ac:cxnSpMkLst>
            <pc:docMk/>
            <pc:sldMk cId="2732493926" sldId="262"/>
            <ac:cxnSpMk id="448" creationId="{37ED0275-26D0-4B91-89E6-9AB283CB3C58}"/>
          </ac:cxnSpMkLst>
        </pc:cxnChg>
      </pc:sldChg>
      <pc:sldChg chg="addSp modSp add">
        <pc:chgData name="Sanchez Martinez, Cesar A" userId="1b26b4a9-c90b-485c-b64f-d5475d45750b" providerId="ADAL" clId="{9E71EEDD-057A-4A13-BAD7-482B5415339A}" dt="2020-12-01T06:54:59.384" v="1146" actId="14100"/>
        <pc:sldMkLst>
          <pc:docMk/>
          <pc:sldMk cId="322152176" sldId="263"/>
        </pc:sldMkLst>
        <pc:spChg chg="mod">
          <ac:chgData name="Sanchez Martinez, Cesar A" userId="1b26b4a9-c90b-485c-b64f-d5475d45750b" providerId="ADAL" clId="{9E71EEDD-057A-4A13-BAD7-482B5415339A}" dt="2020-12-01T06:53:26.965" v="1121" actId="1076"/>
          <ac:spMkLst>
            <pc:docMk/>
            <pc:sldMk cId="322152176" sldId="263"/>
            <ac:spMk id="19" creationId="{84E9F0EE-0FBC-4C8F-80DC-DDBF600CE34F}"/>
          </ac:spMkLst>
        </pc:spChg>
        <pc:spChg chg="mod">
          <ac:chgData name="Sanchez Martinez, Cesar A" userId="1b26b4a9-c90b-485c-b64f-d5475d45750b" providerId="ADAL" clId="{9E71EEDD-057A-4A13-BAD7-482B5415339A}" dt="2020-12-01T06:53:15.577" v="1117" actId="1076"/>
          <ac:spMkLst>
            <pc:docMk/>
            <pc:sldMk cId="322152176" sldId="263"/>
            <ac:spMk id="113" creationId="{A038E58E-8F69-454A-B55D-06FE88171851}"/>
          </ac:spMkLst>
        </pc:spChg>
        <pc:spChg chg="mod">
          <ac:chgData name="Sanchez Martinez, Cesar A" userId="1b26b4a9-c90b-485c-b64f-d5475d45750b" providerId="ADAL" clId="{9E71EEDD-057A-4A13-BAD7-482B5415339A}" dt="2020-12-01T06:53:05.474" v="1115" actId="1076"/>
          <ac:spMkLst>
            <pc:docMk/>
            <pc:sldMk cId="322152176" sldId="263"/>
            <ac:spMk id="114" creationId="{FCB892FB-710B-483B-A1E3-D5723DD159CF}"/>
          </ac:spMkLst>
        </pc:spChg>
        <pc:spChg chg="mod">
          <ac:chgData name="Sanchez Martinez, Cesar A" userId="1b26b4a9-c90b-485c-b64f-d5475d45750b" providerId="ADAL" clId="{9E71EEDD-057A-4A13-BAD7-482B5415339A}" dt="2020-12-01T06:54:56.657" v="1145" actId="1076"/>
          <ac:spMkLst>
            <pc:docMk/>
            <pc:sldMk cId="322152176" sldId="263"/>
            <ac:spMk id="115" creationId="{EA996566-406C-4198-913D-6C261075CE40}"/>
          </ac:spMkLst>
        </pc:spChg>
        <pc:cxnChg chg="add mod">
          <ac:chgData name="Sanchez Martinez, Cesar A" userId="1b26b4a9-c90b-485c-b64f-d5475d45750b" providerId="ADAL" clId="{9E71EEDD-057A-4A13-BAD7-482B5415339A}" dt="2020-12-01T06:54:59.384" v="1146" actId="14100"/>
          <ac:cxnSpMkLst>
            <pc:docMk/>
            <pc:sldMk cId="322152176" sldId="263"/>
            <ac:cxnSpMk id="64" creationId="{A1CFB1C6-6B0C-4E21-A4B8-4FFD07021379}"/>
          </ac:cxnSpMkLst>
        </pc:cxnChg>
        <pc:cxnChg chg="add mod">
          <ac:chgData name="Sanchez Martinez, Cesar A" userId="1b26b4a9-c90b-485c-b64f-d5475d45750b" providerId="ADAL" clId="{9E71EEDD-057A-4A13-BAD7-482B5415339A}" dt="2020-12-01T06:54:51.353" v="1144" actId="14100"/>
          <ac:cxnSpMkLst>
            <pc:docMk/>
            <pc:sldMk cId="322152176" sldId="263"/>
            <ac:cxnSpMk id="71" creationId="{BACE5D8B-0724-447A-9A73-CF12CC3E17B7}"/>
          </ac:cxnSpMkLst>
        </pc:cxnChg>
        <pc:cxnChg chg="mod">
          <ac:chgData name="Sanchez Martinez, Cesar A" userId="1b26b4a9-c90b-485c-b64f-d5475d45750b" providerId="ADAL" clId="{9E71EEDD-057A-4A13-BAD7-482B5415339A}" dt="2020-12-01T06:53:05.474" v="1115" actId="1076"/>
          <ac:cxnSpMkLst>
            <pc:docMk/>
            <pc:sldMk cId="322152176" sldId="263"/>
            <ac:cxnSpMk id="127" creationId="{37DE2B5F-A61B-41B8-A33B-EAE97885D3DF}"/>
          </ac:cxnSpMkLst>
        </pc:cxnChg>
        <pc:cxnChg chg="mod">
          <ac:chgData name="Sanchez Martinez, Cesar A" userId="1b26b4a9-c90b-485c-b64f-d5475d45750b" providerId="ADAL" clId="{9E71EEDD-057A-4A13-BAD7-482B5415339A}" dt="2020-12-01T06:53:15.577" v="1117" actId="1076"/>
          <ac:cxnSpMkLst>
            <pc:docMk/>
            <pc:sldMk cId="322152176" sldId="263"/>
            <ac:cxnSpMk id="133" creationId="{0E251D64-DB77-45B4-9E6B-C584D20FF286}"/>
          </ac:cxnSpMkLst>
        </pc:cxnChg>
        <pc:cxnChg chg="mod">
          <ac:chgData name="Sanchez Martinez, Cesar A" userId="1b26b4a9-c90b-485c-b64f-d5475d45750b" providerId="ADAL" clId="{9E71EEDD-057A-4A13-BAD7-482B5415339A}" dt="2020-12-01T06:53:05.474" v="1115" actId="1076"/>
          <ac:cxnSpMkLst>
            <pc:docMk/>
            <pc:sldMk cId="322152176" sldId="263"/>
            <ac:cxnSpMk id="165" creationId="{B8BBF0AC-7364-45BE-8088-8170DBB95DD9}"/>
          </ac:cxnSpMkLst>
        </pc:cxnChg>
        <pc:cxnChg chg="mod">
          <ac:chgData name="Sanchez Martinez, Cesar A" userId="1b26b4a9-c90b-485c-b64f-d5475d45750b" providerId="ADAL" clId="{9E71EEDD-057A-4A13-BAD7-482B5415339A}" dt="2020-12-01T06:53:05.474" v="1115" actId="1076"/>
          <ac:cxnSpMkLst>
            <pc:docMk/>
            <pc:sldMk cId="322152176" sldId="263"/>
            <ac:cxnSpMk id="203" creationId="{02A2519A-C862-4FC6-A127-185C8E76145C}"/>
          </ac:cxnSpMkLst>
        </pc:cxnChg>
        <pc:cxnChg chg="mod">
          <ac:chgData name="Sanchez Martinez, Cesar A" userId="1b26b4a9-c90b-485c-b64f-d5475d45750b" providerId="ADAL" clId="{9E71EEDD-057A-4A13-BAD7-482B5415339A}" dt="2020-12-01T06:53:05.474" v="1115" actId="1076"/>
          <ac:cxnSpMkLst>
            <pc:docMk/>
            <pc:sldMk cId="322152176" sldId="263"/>
            <ac:cxnSpMk id="320" creationId="{CFE59861-90E2-4A61-BD15-AA862EFE0A54}"/>
          </ac:cxnSpMkLst>
        </pc:cxnChg>
        <pc:cxnChg chg="mod">
          <ac:chgData name="Sanchez Martinez, Cesar A" userId="1b26b4a9-c90b-485c-b64f-d5475d45750b" providerId="ADAL" clId="{9E71EEDD-057A-4A13-BAD7-482B5415339A}" dt="2020-12-01T06:53:05.474" v="1115" actId="1076"/>
          <ac:cxnSpMkLst>
            <pc:docMk/>
            <pc:sldMk cId="322152176" sldId="263"/>
            <ac:cxnSpMk id="352" creationId="{EDCF5B0D-29E0-4CAB-AE05-75C44FDAA268}"/>
          </ac:cxnSpMkLst>
        </pc:cxnChg>
        <pc:cxnChg chg="mod">
          <ac:chgData name="Sanchez Martinez, Cesar A" userId="1b26b4a9-c90b-485c-b64f-d5475d45750b" providerId="ADAL" clId="{9E71EEDD-057A-4A13-BAD7-482B5415339A}" dt="2020-12-01T06:53:15.577" v="1117" actId="1076"/>
          <ac:cxnSpMkLst>
            <pc:docMk/>
            <pc:sldMk cId="322152176" sldId="263"/>
            <ac:cxnSpMk id="353" creationId="{608E43D3-8B16-4440-B7D3-D2C2D7ECCE32}"/>
          </ac:cxnSpMkLst>
        </pc:cxnChg>
        <pc:cxnChg chg="mod">
          <ac:chgData name="Sanchez Martinez, Cesar A" userId="1b26b4a9-c90b-485c-b64f-d5475d45750b" providerId="ADAL" clId="{9E71EEDD-057A-4A13-BAD7-482B5415339A}" dt="2020-12-01T06:53:15.577" v="1117" actId="1076"/>
          <ac:cxnSpMkLst>
            <pc:docMk/>
            <pc:sldMk cId="322152176" sldId="263"/>
            <ac:cxnSpMk id="354" creationId="{41B1E942-4CE5-4577-A573-399004782650}"/>
          </ac:cxnSpMkLst>
        </pc:cxnChg>
        <pc:cxnChg chg="mod">
          <ac:chgData name="Sanchez Martinez, Cesar A" userId="1b26b4a9-c90b-485c-b64f-d5475d45750b" providerId="ADAL" clId="{9E71EEDD-057A-4A13-BAD7-482B5415339A}" dt="2020-12-01T06:53:10.066" v="1116" actId="14100"/>
          <ac:cxnSpMkLst>
            <pc:docMk/>
            <pc:sldMk cId="322152176" sldId="263"/>
            <ac:cxnSpMk id="355" creationId="{16CBB1A6-2BCB-4F05-B0B1-15D6184F2582}"/>
          </ac:cxnSpMkLst>
        </pc:cxnChg>
        <pc:cxnChg chg="mod">
          <ac:chgData name="Sanchez Martinez, Cesar A" userId="1b26b4a9-c90b-485c-b64f-d5475d45750b" providerId="ADAL" clId="{9E71EEDD-057A-4A13-BAD7-482B5415339A}" dt="2020-12-01T06:54:56.657" v="1145" actId="1076"/>
          <ac:cxnSpMkLst>
            <pc:docMk/>
            <pc:sldMk cId="322152176" sldId="263"/>
            <ac:cxnSpMk id="356" creationId="{652D7245-F93E-4CD9-B248-948DFDF401D5}"/>
          </ac:cxnSpMkLst>
        </pc:cxnChg>
        <pc:cxnChg chg="mod">
          <ac:chgData name="Sanchez Martinez, Cesar A" userId="1b26b4a9-c90b-485c-b64f-d5475d45750b" providerId="ADAL" clId="{9E71EEDD-057A-4A13-BAD7-482B5415339A}" dt="2020-12-01T06:53:30.257" v="1122" actId="14100"/>
          <ac:cxnSpMkLst>
            <pc:docMk/>
            <pc:sldMk cId="322152176" sldId="263"/>
            <ac:cxnSpMk id="357" creationId="{8B427386-0002-4164-9DD7-E6F9FA6EE0F8}"/>
          </ac:cxnSpMkLst>
        </pc:cxnChg>
        <pc:cxnChg chg="mod">
          <ac:chgData name="Sanchez Martinez, Cesar A" userId="1b26b4a9-c90b-485c-b64f-d5475d45750b" providerId="ADAL" clId="{9E71EEDD-057A-4A13-BAD7-482B5415339A}" dt="2020-12-01T06:53:15.577" v="1117" actId="1076"/>
          <ac:cxnSpMkLst>
            <pc:docMk/>
            <pc:sldMk cId="322152176" sldId="263"/>
            <ac:cxnSpMk id="374" creationId="{0941CF77-663B-4691-BA35-DA9AE0D7A6A4}"/>
          </ac:cxnSpMkLst>
        </pc:cxnChg>
        <pc:cxnChg chg="mod">
          <ac:chgData name="Sanchez Martinez, Cesar A" userId="1b26b4a9-c90b-485c-b64f-d5475d45750b" providerId="ADAL" clId="{9E71EEDD-057A-4A13-BAD7-482B5415339A}" dt="2020-12-01T06:53:15.577" v="1117" actId="1076"/>
          <ac:cxnSpMkLst>
            <pc:docMk/>
            <pc:sldMk cId="322152176" sldId="263"/>
            <ac:cxnSpMk id="413" creationId="{36B1028B-43C4-4E60-AA80-00B9D5DC94AA}"/>
          </ac:cxnSpMkLst>
        </pc:cxnChg>
        <pc:cxnChg chg="mod">
          <ac:chgData name="Sanchez Martinez, Cesar A" userId="1b26b4a9-c90b-485c-b64f-d5475d45750b" providerId="ADAL" clId="{9E71EEDD-057A-4A13-BAD7-482B5415339A}" dt="2020-12-01T06:53:15.577" v="1117" actId="1076"/>
          <ac:cxnSpMkLst>
            <pc:docMk/>
            <pc:sldMk cId="322152176" sldId="263"/>
            <ac:cxnSpMk id="448" creationId="{37ED0275-26D0-4B91-89E6-9AB283CB3C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FB4C-4411-4264-A84A-73928E63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179E-CE61-4B96-B383-A7D1B11E6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A743-2466-48FC-AB3E-BCEB380E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A804-2119-4D71-957F-E0913066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7DCE-DB07-48E9-9A29-11AA43A5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74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2663-3D02-4354-A3A3-2D8A9EC5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77C29-A071-45FB-AD4F-DD1F6CDF9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F253-99A0-4371-AE20-742F0E8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DE5C-5952-4B86-89F5-070B6C57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429F-7F5F-402F-B4C4-0A83371F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32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B75CE-0F8C-4A9E-AE94-E8D8CB883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9404-DC35-4882-A648-75993033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7609-9CB7-42B3-93BF-B1A25503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4A69-C3D6-479D-8C4F-D93BCDDE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3091-04DF-4029-A36B-3E7C0052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4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D9C1-CF43-47E3-92BC-77AC76BD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1DA5-CC69-4169-B73F-FC5B704D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918D-7296-4EAC-B9C9-B5EED17C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DEFC-3F4B-407E-8105-06AF6A7C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BE49-FE43-4FD5-B208-3C796BA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3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F53-7999-46B6-9A8D-B669CDEA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82130-CC56-446C-B0C9-9681600B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7C77-C65A-4A01-B5AA-732E4C6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78B9-210E-4072-8F6A-29C615B8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7DA8-351D-4137-9447-1F5B6840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66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BEC2-8E4C-497C-B444-91EDB5D3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2906-6D2A-4F52-8003-4DA03C68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C90A3-1C19-41E4-8939-1E65C936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6CAA2-0782-4170-89AF-1A727B1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FDA7-23EF-4107-B597-F88728DF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6600-C927-42A9-84EE-E1032D7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81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18D2-3327-4274-83DB-B05335FF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9A4F6-86E3-40C8-B508-9DCE00E8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57820-E810-4B14-9CD1-3A34CB8B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763F2-1EC4-4F7F-8CE5-9A3815005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089AE-1E27-4507-BBBE-A57B4EA02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9083E-56C6-4F01-B503-C792B33A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5667B-3414-40BB-AD97-5D43AB6C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4B7FE-FE01-4413-8FD7-F2243081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19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3629-AFBE-4C22-95B1-6683144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415F2-D691-45A1-888B-F4D03955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EFD1A-7750-45FF-B460-5A4187E6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6395C-7411-442A-A651-883934C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69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7C5C4-8450-411E-90A6-A7159B65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A0B20-78B9-49F6-8C11-82F57AEE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79C2-25D3-43E9-A0D8-E1D8CB9E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90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0D5D-5C0A-421F-AB89-E053FF20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1D22-F809-482B-9324-0BDDC999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99B3D-60FD-4C8B-95C8-7B6B1F55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3B40-029B-42AB-98F0-7C88151E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3F968-47D5-40AA-8E43-8D0F290B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726E-A67E-4228-B613-5D0210B0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28-2A42-41A4-868C-5F7BDF90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A4F47-99C5-4D53-917E-570BE094F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FC74E-45B1-4887-A16D-CB18D969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91A3-DB27-4D05-BD39-F3BC477E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C93C-1E66-47ED-B436-4801910F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F9A27-23DD-4222-B684-4133A92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5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2727E-1CD1-4546-9128-D3FE9BEB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6EF0-B383-460E-B0AE-1B3CF31D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FB09-5C2D-49EB-9208-D8B867E2B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6704-0404-4032-8879-5C7031921814}" type="datetimeFigureOut">
              <a:rPr lang="es-MX" smtClean="0"/>
              <a:t>29/11/2020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6A7-9E65-49FE-ACAC-60C6753D4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3959-72C9-400B-9798-EB913591A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50F9-15B7-4D8A-9F83-4C5E751C4D2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99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7332E-439B-4F6E-A663-77371AB27047}"/>
              </a:ext>
            </a:extLst>
          </p:cNvPr>
          <p:cNvSpPr/>
          <p:nvPr/>
        </p:nvSpPr>
        <p:spPr>
          <a:xfrm>
            <a:off x="8886067" y="2925380"/>
            <a:ext cx="1326837" cy="8530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BPMeds</a:t>
            </a:r>
            <a:endParaRPr lang="es-MX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66F0C6-EBB3-4DCF-A63A-41337ED7E969}"/>
              </a:ext>
            </a:extLst>
          </p:cNvPr>
          <p:cNvSpPr/>
          <p:nvPr/>
        </p:nvSpPr>
        <p:spPr>
          <a:xfrm>
            <a:off x="1740068" y="3283193"/>
            <a:ext cx="1255230" cy="7987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is_smoking</a:t>
            </a:r>
            <a:endParaRPr lang="es-MX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DDFCB-37F1-4669-81BB-17BC7132EBF1}"/>
              </a:ext>
            </a:extLst>
          </p:cNvPr>
          <p:cNvSpPr/>
          <p:nvPr/>
        </p:nvSpPr>
        <p:spPr>
          <a:xfrm>
            <a:off x="10261407" y="258828"/>
            <a:ext cx="1179135" cy="67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3A642-7A2E-47FC-814E-CDC092B21164}"/>
              </a:ext>
            </a:extLst>
          </p:cNvPr>
          <p:cNvSpPr/>
          <p:nvPr/>
        </p:nvSpPr>
        <p:spPr>
          <a:xfrm>
            <a:off x="3802039" y="377071"/>
            <a:ext cx="1169273" cy="6106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age</a:t>
            </a:r>
            <a:endParaRPr lang="es-MX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07448-73A2-4321-AFF7-0D4005684275}"/>
              </a:ext>
            </a:extLst>
          </p:cNvPr>
          <p:cNvSpPr/>
          <p:nvPr/>
        </p:nvSpPr>
        <p:spPr>
          <a:xfrm>
            <a:off x="3736784" y="4536535"/>
            <a:ext cx="1564835" cy="81478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cigsPerDay</a:t>
            </a:r>
            <a:endParaRPr lang="es-MX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E2946-4533-49B4-9E26-0E65D34427E3}"/>
              </a:ext>
            </a:extLst>
          </p:cNvPr>
          <p:cNvSpPr/>
          <p:nvPr/>
        </p:nvSpPr>
        <p:spPr>
          <a:xfrm>
            <a:off x="8419295" y="959496"/>
            <a:ext cx="1179135" cy="8107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BMI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E9F0EE-0FBC-4C8F-80DC-DDBF600CE34F}"/>
              </a:ext>
            </a:extLst>
          </p:cNvPr>
          <p:cNvSpPr/>
          <p:nvPr/>
        </p:nvSpPr>
        <p:spPr>
          <a:xfrm>
            <a:off x="9119542" y="4419072"/>
            <a:ext cx="1141865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sysBP</a:t>
            </a:r>
            <a:endParaRPr lang="es-MX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6F7E4-AA74-4BCC-9553-ECF43D8EDC18}"/>
              </a:ext>
            </a:extLst>
          </p:cNvPr>
          <p:cNvSpPr/>
          <p:nvPr/>
        </p:nvSpPr>
        <p:spPr>
          <a:xfrm>
            <a:off x="6079558" y="1822449"/>
            <a:ext cx="1152535" cy="8530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totChol</a:t>
            </a:r>
            <a:endParaRPr lang="es-MX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572E3C-BEE6-4E5C-A429-0D878280DF5D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2367683" y="4081983"/>
            <a:ext cx="1598266" cy="57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A32BD18-A3FC-4D53-8AB4-89E18664BBF8}"/>
              </a:ext>
            </a:extLst>
          </p:cNvPr>
          <p:cNvSpPr/>
          <p:nvPr/>
        </p:nvSpPr>
        <p:spPr>
          <a:xfrm>
            <a:off x="5297864" y="5602438"/>
            <a:ext cx="1904631" cy="1220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TenYearCHD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BF4ECDB-8198-4E52-9EC6-C574533EEE81}"/>
              </a:ext>
            </a:extLst>
          </p:cNvPr>
          <p:cNvSpPr/>
          <p:nvPr/>
        </p:nvSpPr>
        <p:spPr>
          <a:xfrm>
            <a:off x="134612" y="3225297"/>
            <a:ext cx="1422904" cy="8147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education</a:t>
            </a:r>
            <a:endParaRPr lang="es-MX" sz="16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EA405CF-33EB-48D6-A405-05074BE57A74}"/>
              </a:ext>
            </a:extLst>
          </p:cNvPr>
          <p:cNvSpPr/>
          <p:nvPr/>
        </p:nvSpPr>
        <p:spPr>
          <a:xfrm>
            <a:off x="5504395" y="4074770"/>
            <a:ext cx="1432263" cy="8985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prevalentStroke</a:t>
            </a:r>
            <a:endParaRPr lang="es-MX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38E58E-8F69-454A-B55D-06FE88171851}"/>
              </a:ext>
            </a:extLst>
          </p:cNvPr>
          <p:cNvSpPr/>
          <p:nvPr/>
        </p:nvSpPr>
        <p:spPr>
          <a:xfrm>
            <a:off x="3563016" y="2397898"/>
            <a:ext cx="1506265" cy="851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prevalentHyp</a:t>
            </a:r>
            <a:endParaRPr lang="es-MX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B892FB-710B-483B-A1E3-D5723DD159CF}"/>
              </a:ext>
            </a:extLst>
          </p:cNvPr>
          <p:cNvSpPr/>
          <p:nvPr/>
        </p:nvSpPr>
        <p:spPr>
          <a:xfrm>
            <a:off x="6455277" y="3153537"/>
            <a:ext cx="1299041" cy="7291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diabetes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A996566-406C-4198-913D-6C261075CE40}"/>
              </a:ext>
            </a:extLst>
          </p:cNvPr>
          <p:cNvSpPr/>
          <p:nvPr/>
        </p:nvSpPr>
        <p:spPr>
          <a:xfrm>
            <a:off x="7651951" y="4297543"/>
            <a:ext cx="1208533" cy="7536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diaBP</a:t>
            </a:r>
            <a:r>
              <a:rPr lang="en-US" sz="1600" dirty="0"/>
              <a:t> </a:t>
            </a:r>
            <a:endParaRPr lang="es-MX" sz="16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328E91-8A36-448C-96E5-7D94F21CDDF2}"/>
              </a:ext>
            </a:extLst>
          </p:cNvPr>
          <p:cNvSpPr/>
          <p:nvPr/>
        </p:nvSpPr>
        <p:spPr>
          <a:xfrm>
            <a:off x="10511222" y="4834968"/>
            <a:ext cx="1026464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heartRate</a:t>
            </a:r>
            <a:endParaRPr lang="es-MX" sz="16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A628400-C527-49D9-A8CF-B7B6A514B79F}"/>
              </a:ext>
            </a:extLst>
          </p:cNvPr>
          <p:cNvSpPr/>
          <p:nvPr/>
        </p:nvSpPr>
        <p:spPr>
          <a:xfrm>
            <a:off x="7470396" y="2147541"/>
            <a:ext cx="1173509" cy="670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glucose</a:t>
            </a:r>
            <a:endParaRPr lang="es-MX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5EF22-E114-4CAF-82C7-519C6E5AD081}"/>
              </a:ext>
            </a:extLst>
          </p:cNvPr>
          <p:cNvCxnSpPr>
            <a:cxnSpLocks/>
            <a:stCxn id="5" idx="7"/>
            <a:endCxn id="113" idx="2"/>
          </p:cNvCxnSpPr>
          <p:nvPr/>
        </p:nvCxnSpPr>
        <p:spPr>
          <a:xfrm flipV="1">
            <a:off x="2811474" y="2823463"/>
            <a:ext cx="751542" cy="57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D48B38-32D1-4D89-86C6-40CF82EB0847}"/>
              </a:ext>
            </a:extLst>
          </p:cNvPr>
          <p:cNvCxnSpPr>
            <a:cxnSpLocks/>
            <a:stCxn id="7" idx="4"/>
            <a:endCxn id="113" idx="0"/>
          </p:cNvCxnSpPr>
          <p:nvPr/>
        </p:nvCxnSpPr>
        <p:spPr>
          <a:xfrm flipH="1">
            <a:off x="4316149" y="987750"/>
            <a:ext cx="70527" cy="1410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E4F819-BBF2-43B3-9631-EFC0C66F1D6B}"/>
              </a:ext>
            </a:extLst>
          </p:cNvPr>
          <p:cNvCxnSpPr>
            <a:cxnSpLocks/>
            <a:stCxn id="7" idx="3"/>
            <a:endCxn id="189" idx="0"/>
          </p:cNvCxnSpPr>
          <p:nvPr/>
        </p:nvCxnSpPr>
        <p:spPr>
          <a:xfrm flipH="1">
            <a:off x="846064" y="898318"/>
            <a:ext cx="3127211" cy="2326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BEB83-9F10-4868-87FE-B3F6D512D3F1}"/>
              </a:ext>
            </a:extLst>
          </p:cNvPr>
          <p:cNvCxnSpPr>
            <a:cxnSpLocks/>
            <a:stCxn id="189" idx="4"/>
            <a:endCxn id="56" idx="2"/>
          </p:cNvCxnSpPr>
          <p:nvPr/>
        </p:nvCxnSpPr>
        <p:spPr>
          <a:xfrm>
            <a:off x="846064" y="4040078"/>
            <a:ext cx="4451800" cy="2172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D4ED2-D35B-4133-961B-F0855891507E}"/>
              </a:ext>
            </a:extLst>
          </p:cNvPr>
          <p:cNvCxnSpPr>
            <a:cxnSpLocks/>
            <a:stCxn id="5" idx="6"/>
            <a:endCxn id="112" idx="2"/>
          </p:cNvCxnSpPr>
          <p:nvPr/>
        </p:nvCxnSpPr>
        <p:spPr>
          <a:xfrm>
            <a:off x="2995298" y="3682588"/>
            <a:ext cx="2509097" cy="841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7EE4E5-633C-406F-A3BC-CC3613B0D713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6726908" y="3882694"/>
            <a:ext cx="377890" cy="323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DD6AD0A-10B2-485A-87DA-8C367D7CA7F1}"/>
              </a:ext>
            </a:extLst>
          </p:cNvPr>
          <p:cNvCxnSpPr>
            <a:cxnSpLocks/>
            <a:stCxn id="7" idx="5"/>
            <a:endCxn id="112" idx="0"/>
          </p:cNvCxnSpPr>
          <p:nvPr/>
        </p:nvCxnSpPr>
        <p:spPr>
          <a:xfrm>
            <a:off x="4800076" y="898318"/>
            <a:ext cx="1420451" cy="3176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872118-ABE8-4CDA-A72E-9F14AC8C6108}"/>
              </a:ext>
            </a:extLst>
          </p:cNvPr>
          <p:cNvCxnSpPr>
            <a:cxnSpLocks/>
            <a:stCxn id="113" idx="5"/>
            <a:endCxn id="112" idx="1"/>
          </p:cNvCxnSpPr>
          <p:nvPr/>
        </p:nvCxnSpPr>
        <p:spPr>
          <a:xfrm>
            <a:off x="4848694" y="3124382"/>
            <a:ext cx="865451" cy="1081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7877E4A-0436-4BF7-A257-A5BCCA99A319}"/>
              </a:ext>
            </a:extLst>
          </p:cNvPr>
          <p:cNvCxnSpPr>
            <a:cxnSpLocks/>
            <a:stCxn id="117" idx="4"/>
            <a:endCxn id="114" idx="7"/>
          </p:cNvCxnSpPr>
          <p:nvPr/>
        </p:nvCxnSpPr>
        <p:spPr>
          <a:xfrm flipH="1">
            <a:off x="7564078" y="2817721"/>
            <a:ext cx="493073" cy="442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57ADE5-3712-4708-B461-9348CD879496}"/>
              </a:ext>
            </a:extLst>
          </p:cNvPr>
          <p:cNvCxnSpPr>
            <a:cxnSpLocks/>
            <a:stCxn id="8" idx="5"/>
            <a:endCxn id="56" idx="1"/>
          </p:cNvCxnSpPr>
          <p:nvPr/>
        </p:nvCxnSpPr>
        <p:spPr>
          <a:xfrm>
            <a:off x="5072454" y="5231994"/>
            <a:ext cx="504337" cy="549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71EE4FD-EEDA-480A-BFA1-309954458DB2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9425750" y="830862"/>
            <a:ext cx="1008337" cy="247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43A872-759D-463A-8CF3-5AFA929C51B0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>
            <a:off x="9008863" y="1770212"/>
            <a:ext cx="540623" cy="1155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E6BC8A-1CD5-4147-BBA7-5A6223F80AF0}"/>
              </a:ext>
            </a:extLst>
          </p:cNvPr>
          <p:cNvCxnSpPr>
            <a:cxnSpLocks/>
            <a:stCxn id="112" idx="4"/>
            <a:endCxn id="56" idx="0"/>
          </p:cNvCxnSpPr>
          <p:nvPr/>
        </p:nvCxnSpPr>
        <p:spPr>
          <a:xfrm>
            <a:off x="6220527" y="4973359"/>
            <a:ext cx="29653" cy="629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43F5C3-705F-43AC-9B86-E68A1AD90557}"/>
              </a:ext>
            </a:extLst>
          </p:cNvPr>
          <p:cNvCxnSpPr>
            <a:cxnSpLocks/>
            <a:stCxn id="4" idx="4"/>
            <a:endCxn id="115" idx="7"/>
          </p:cNvCxnSpPr>
          <p:nvPr/>
        </p:nvCxnSpPr>
        <p:spPr>
          <a:xfrm flipH="1">
            <a:off x="8683498" y="3778438"/>
            <a:ext cx="865988" cy="629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ADA4729-49FB-4AAE-A49E-697B08EDEE3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9549486" y="3778438"/>
            <a:ext cx="140989" cy="640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8B5B9E4-B7AC-49C6-8141-8173FA74D977}"/>
              </a:ext>
            </a:extLst>
          </p:cNvPr>
          <p:cNvCxnSpPr>
            <a:cxnSpLocks/>
            <a:stCxn id="116" idx="3"/>
            <a:endCxn id="56" idx="6"/>
          </p:cNvCxnSpPr>
          <p:nvPr/>
        </p:nvCxnSpPr>
        <p:spPr>
          <a:xfrm flipH="1">
            <a:off x="7202495" y="5544947"/>
            <a:ext cx="3459049" cy="667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28409413-DDEF-4B70-BFDA-56E0BADA3064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4971312" y="682411"/>
            <a:ext cx="3620663" cy="395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C593DDEB-84D5-4631-ABAC-D48E02BE19BA}"/>
              </a:ext>
            </a:extLst>
          </p:cNvPr>
          <p:cNvCxnSpPr>
            <a:cxnSpLocks/>
            <a:stCxn id="4" idx="4"/>
            <a:endCxn id="116" idx="0"/>
          </p:cNvCxnSpPr>
          <p:nvPr/>
        </p:nvCxnSpPr>
        <p:spPr>
          <a:xfrm>
            <a:off x="9549486" y="3778438"/>
            <a:ext cx="1474968" cy="1056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A937815-4F3A-4718-9BF1-1416CFF6382C}"/>
              </a:ext>
            </a:extLst>
          </p:cNvPr>
          <p:cNvCxnSpPr>
            <a:cxnSpLocks/>
            <a:stCxn id="9" idx="2"/>
            <a:endCxn id="20" idx="7"/>
          </p:cNvCxnSpPr>
          <p:nvPr/>
        </p:nvCxnSpPr>
        <p:spPr>
          <a:xfrm flipH="1">
            <a:off x="7063308" y="1364854"/>
            <a:ext cx="1355987" cy="582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96B22815-D78F-4380-AD25-429E8B965372}"/>
              </a:ext>
            </a:extLst>
          </p:cNvPr>
          <p:cNvCxnSpPr>
            <a:cxnSpLocks/>
            <a:stCxn id="20" idx="2"/>
            <a:endCxn id="113" idx="7"/>
          </p:cNvCxnSpPr>
          <p:nvPr/>
        </p:nvCxnSpPr>
        <p:spPr>
          <a:xfrm flipH="1">
            <a:off x="4848694" y="2248979"/>
            <a:ext cx="1230864" cy="273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3F198B6-0ABB-4ED9-8DAF-16250C2390E3}"/>
              </a:ext>
            </a:extLst>
          </p:cNvPr>
          <p:cNvCxnSpPr>
            <a:cxnSpLocks/>
            <a:stCxn id="19" idx="3"/>
            <a:endCxn id="56" idx="7"/>
          </p:cNvCxnSpPr>
          <p:nvPr/>
        </p:nvCxnSpPr>
        <p:spPr>
          <a:xfrm flipH="1">
            <a:off x="6923568" y="5129051"/>
            <a:ext cx="2363196" cy="652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4A23F6B1-B192-4E6F-AEE7-AB7C51870756}"/>
              </a:ext>
            </a:extLst>
          </p:cNvPr>
          <p:cNvCxnSpPr>
            <a:cxnSpLocks/>
            <a:stCxn id="115" idx="3"/>
            <a:endCxn id="56" idx="7"/>
          </p:cNvCxnSpPr>
          <p:nvPr/>
        </p:nvCxnSpPr>
        <p:spPr>
          <a:xfrm flipH="1">
            <a:off x="6923568" y="4940834"/>
            <a:ext cx="905369" cy="840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7332E-439B-4F6E-A663-77371AB27047}"/>
              </a:ext>
            </a:extLst>
          </p:cNvPr>
          <p:cNvSpPr/>
          <p:nvPr/>
        </p:nvSpPr>
        <p:spPr>
          <a:xfrm>
            <a:off x="9552307" y="1366332"/>
            <a:ext cx="1326837" cy="8530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BPMeds</a:t>
            </a:r>
            <a:endParaRPr lang="es-MX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66F0C6-EBB3-4DCF-A63A-41337ED7E969}"/>
              </a:ext>
            </a:extLst>
          </p:cNvPr>
          <p:cNvSpPr/>
          <p:nvPr/>
        </p:nvSpPr>
        <p:spPr>
          <a:xfrm>
            <a:off x="3875844" y="2725797"/>
            <a:ext cx="1255230" cy="7987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is_smoking</a:t>
            </a:r>
            <a:endParaRPr lang="es-MX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DDFCB-37F1-4669-81BB-17BC7132EBF1}"/>
              </a:ext>
            </a:extLst>
          </p:cNvPr>
          <p:cNvSpPr/>
          <p:nvPr/>
        </p:nvSpPr>
        <p:spPr>
          <a:xfrm>
            <a:off x="2210478" y="667571"/>
            <a:ext cx="1179135" cy="67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3A642-7A2E-47FC-814E-CDC092B21164}"/>
              </a:ext>
            </a:extLst>
          </p:cNvPr>
          <p:cNvSpPr/>
          <p:nvPr/>
        </p:nvSpPr>
        <p:spPr>
          <a:xfrm>
            <a:off x="4319858" y="1485047"/>
            <a:ext cx="1169273" cy="6106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age</a:t>
            </a:r>
            <a:endParaRPr lang="es-MX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07448-73A2-4321-AFF7-0D4005684275}"/>
              </a:ext>
            </a:extLst>
          </p:cNvPr>
          <p:cNvSpPr/>
          <p:nvPr/>
        </p:nvSpPr>
        <p:spPr>
          <a:xfrm>
            <a:off x="3674150" y="4041060"/>
            <a:ext cx="1564835" cy="814781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cigsPerDay</a:t>
            </a:r>
            <a:endParaRPr lang="es-MX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E2946-4533-49B4-9E26-0E65D34427E3}"/>
              </a:ext>
            </a:extLst>
          </p:cNvPr>
          <p:cNvSpPr/>
          <p:nvPr/>
        </p:nvSpPr>
        <p:spPr>
          <a:xfrm>
            <a:off x="7244172" y="1163420"/>
            <a:ext cx="1179135" cy="8107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BMI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E9F0EE-0FBC-4C8F-80DC-DDBF600CE34F}"/>
              </a:ext>
            </a:extLst>
          </p:cNvPr>
          <p:cNvSpPr/>
          <p:nvPr/>
        </p:nvSpPr>
        <p:spPr>
          <a:xfrm>
            <a:off x="9739537" y="3551645"/>
            <a:ext cx="1141865" cy="83179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sysBP</a:t>
            </a:r>
            <a:endParaRPr lang="es-MX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6F7E4-AA74-4BCC-9553-ECF43D8EDC18}"/>
              </a:ext>
            </a:extLst>
          </p:cNvPr>
          <p:cNvSpPr/>
          <p:nvPr/>
        </p:nvSpPr>
        <p:spPr>
          <a:xfrm>
            <a:off x="7220998" y="2938409"/>
            <a:ext cx="1152535" cy="8530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totChol</a:t>
            </a:r>
            <a:endParaRPr lang="es-MX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572E3C-BEE6-4E5C-A429-0D878280DF5D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4059668" y="3407607"/>
            <a:ext cx="396900" cy="633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A32BD18-A3FC-4D53-8AB4-89E18664BBF8}"/>
              </a:ext>
            </a:extLst>
          </p:cNvPr>
          <p:cNvSpPr/>
          <p:nvPr/>
        </p:nvSpPr>
        <p:spPr>
          <a:xfrm>
            <a:off x="5297864" y="5602438"/>
            <a:ext cx="1904631" cy="1220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TenYearCHD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BF4ECDB-8198-4E52-9EC6-C574533EEE81}"/>
              </a:ext>
            </a:extLst>
          </p:cNvPr>
          <p:cNvSpPr/>
          <p:nvPr/>
        </p:nvSpPr>
        <p:spPr>
          <a:xfrm>
            <a:off x="1677448" y="2944078"/>
            <a:ext cx="1422904" cy="8147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education</a:t>
            </a:r>
            <a:endParaRPr lang="es-MX" sz="16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EA405CF-33EB-48D6-A405-05074BE57A74}"/>
              </a:ext>
            </a:extLst>
          </p:cNvPr>
          <p:cNvSpPr/>
          <p:nvPr/>
        </p:nvSpPr>
        <p:spPr>
          <a:xfrm>
            <a:off x="5504395" y="4074770"/>
            <a:ext cx="1432263" cy="898589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prevalentStroke</a:t>
            </a:r>
            <a:endParaRPr lang="es-MX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38E58E-8F69-454A-B55D-06FE88171851}"/>
              </a:ext>
            </a:extLst>
          </p:cNvPr>
          <p:cNvSpPr/>
          <p:nvPr/>
        </p:nvSpPr>
        <p:spPr>
          <a:xfrm>
            <a:off x="7084993" y="4691830"/>
            <a:ext cx="1506265" cy="851129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prevalentHyp</a:t>
            </a:r>
            <a:endParaRPr lang="es-MX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B892FB-710B-483B-A1E3-D5723DD159CF}"/>
              </a:ext>
            </a:extLst>
          </p:cNvPr>
          <p:cNvSpPr/>
          <p:nvPr/>
        </p:nvSpPr>
        <p:spPr>
          <a:xfrm>
            <a:off x="5563443" y="3033734"/>
            <a:ext cx="1292860" cy="62451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diabetes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A996566-406C-4198-913D-6C261075CE40}"/>
              </a:ext>
            </a:extLst>
          </p:cNvPr>
          <p:cNvSpPr/>
          <p:nvPr/>
        </p:nvSpPr>
        <p:spPr>
          <a:xfrm>
            <a:off x="8310911" y="3583256"/>
            <a:ext cx="1208533" cy="7536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diaBP</a:t>
            </a:r>
            <a:r>
              <a:rPr lang="en-US" sz="1600" dirty="0"/>
              <a:t> </a:t>
            </a:r>
            <a:endParaRPr lang="es-MX" sz="16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328E91-8A36-448C-96E5-7D94F21CDDF2}"/>
              </a:ext>
            </a:extLst>
          </p:cNvPr>
          <p:cNvSpPr/>
          <p:nvPr/>
        </p:nvSpPr>
        <p:spPr>
          <a:xfrm>
            <a:off x="289508" y="2729462"/>
            <a:ext cx="1026464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heartRate</a:t>
            </a:r>
            <a:endParaRPr lang="es-MX" sz="16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A628400-C527-49D9-A8CF-B7B6A514B79F}"/>
              </a:ext>
            </a:extLst>
          </p:cNvPr>
          <p:cNvSpPr/>
          <p:nvPr/>
        </p:nvSpPr>
        <p:spPr>
          <a:xfrm>
            <a:off x="5657894" y="2045854"/>
            <a:ext cx="1173509" cy="670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glucosa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E4F819-BBF2-43B3-9631-EFC0C66F1D6B}"/>
              </a:ext>
            </a:extLst>
          </p:cNvPr>
          <p:cNvCxnSpPr>
            <a:cxnSpLocks/>
            <a:stCxn id="7" idx="3"/>
            <a:endCxn id="189" idx="7"/>
          </p:cNvCxnSpPr>
          <p:nvPr/>
        </p:nvCxnSpPr>
        <p:spPr>
          <a:xfrm flipH="1">
            <a:off x="2891973" y="2006294"/>
            <a:ext cx="1599121" cy="1057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BEB83-9F10-4868-87FE-B3F6D512D3F1}"/>
              </a:ext>
            </a:extLst>
          </p:cNvPr>
          <p:cNvCxnSpPr>
            <a:cxnSpLocks/>
            <a:stCxn id="189" idx="4"/>
            <a:endCxn id="56" idx="2"/>
          </p:cNvCxnSpPr>
          <p:nvPr/>
        </p:nvCxnSpPr>
        <p:spPr>
          <a:xfrm>
            <a:off x="2388900" y="3758859"/>
            <a:ext cx="2908964" cy="2454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D4ED2-D35B-4133-961B-F0855891507E}"/>
              </a:ext>
            </a:extLst>
          </p:cNvPr>
          <p:cNvCxnSpPr>
            <a:cxnSpLocks/>
            <a:stCxn id="5" idx="5"/>
            <a:endCxn id="112" idx="2"/>
          </p:cNvCxnSpPr>
          <p:nvPr/>
        </p:nvCxnSpPr>
        <p:spPr>
          <a:xfrm>
            <a:off x="4947250" y="3407607"/>
            <a:ext cx="557145" cy="1116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7EE4E5-633C-406F-A3BC-CC3613B0D713}"/>
              </a:ext>
            </a:extLst>
          </p:cNvPr>
          <p:cNvCxnSpPr>
            <a:cxnSpLocks/>
            <a:stCxn id="114" idx="4"/>
            <a:endCxn id="112" idx="0"/>
          </p:cNvCxnSpPr>
          <p:nvPr/>
        </p:nvCxnSpPr>
        <p:spPr>
          <a:xfrm>
            <a:off x="6209873" y="3658249"/>
            <a:ext cx="10654" cy="4165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DD6AD0A-10B2-485A-87DA-8C367D7CA7F1}"/>
              </a:ext>
            </a:extLst>
          </p:cNvPr>
          <p:cNvCxnSpPr>
            <a:cxnSpLocks/>
            <a:stCxn id="7" idx="4"/>
            <a:endCxn id="112" idx="1"/>
          </p:cNvCxnSpPr>
          <p:nvPr/>
        </p:nvCxnSpPr>
        <p:spPr>
          <a:xfrm>
            <a:off x="4904495" y="2095726"/>
            <a:ext cx="809650" cy="2110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7877E4A-0436-4BF7-A257-A5BCCA99A319}"/>
              </a:ext>
            </a:extLst>
          </p:cNvPr>
          <p:cNvCxnSpPr>
            <a:cxnSpLocks/>
            <a:stCxn id="117" idx="4"/>
            <a:endCxn id="114" idx="0"/>
          </p:cNvCxnSpPr>
          <p:nvPr/>
        </p:nvCxnSpPr>
        <p:spPr>
          <a:xfrm flipH="1">
            <a:off x="6209873" y="2716034"/>
            <a:ext cx="34776" cy="317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57ADE5-3712-4708-B461-9348CD879496}"/>
              </a:ext>
            </a:extLst>
          </p:cNvPr>
          <p:cNvCxnSpPr>
            <a:cxnSpLocks/>
            <a:stCxn id="8" idx="4"/>
            <a:endCxn id="56" idx="1"/>
          </p:cNvCxnSpPr>
          <p:nvPr/>
        </p:nvCxnSpPr>
        <p:spPr>
          <a:xfrm>
            <a:off x="4456568" y="4855841"/>
            <a:ext cx="1120223" cy="925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71EE4FD-EEDA-480A-BFA1-309954458DB2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89613" y="1002661"/>
            <a:ext cx="4027239" cy="279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E6BC8A-1CD5-4147-BBA7-5A6223F80AF0}"/>
              </a:ext>
            </a:extLst>
          </p:cNvPr>
          <p:cNvCxnSpPr>
            <a:cxnSpLocks/>
            <a:stCxn id="112" idx="4"/>
            <a:endCxn id="56" idx="0"/>
          </p:cNvCxnSpPr>
          <p:nvPr/>
        </p:nvCxnSpPr>
        <p:spPr>
          <a:xfrm>
            <a:off x="6220527" y="4973359"/>
            <a:ext cx="29653" cy="629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43F5C3-705F-43AC-9B86-E68A1AD90557}"/>
              </a:ext>
            </a:extLst>
          </p:cNvPr>
          <p:cNvCxnSpPr>
            <a:cxnSpLocks/>
            <a:stCxn id="4" idx="4"/>
            <a:endCxn id="115" idx="0"/>
          </p:cNvCxnSpPr>
          <p:nvPr/>
        </p:nvCxnSpPr>
        <p:spPr>
          <a:xfrm flipH="1">
            <a:off x="8915178" y="2219390"/>
            <a:ext cx="1300548" cy="1363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ADA4729-49FB-4AAE-A49E-697B08EDEE3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10215726" y="2219390"/>
            <a:ext cx="94744" cy="1332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28409413-DDEF-4B70-BFDA-56E0BADA306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489131" y="1568778"/>
            <a:ext cx="1755041" cy="221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A937815-4F3A-4718-9BF1-1416CFF6382C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7797266" y="1974136"/>
            <a:ext cx="36474" cy="964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EE8703E-001A-4843-A9ED-39A3E69C8F9F}"/>
              </a:ext>
            </a:extLst>
          </p:cNvPr>
          <p:cNvCxnSpPr>
            <a:cxnSpLocks/>
            <a:stCxn id="115" idx="4"/>
            <a:endCxn id="113" idx="7"/>
          </p:cNvCxnSpPr>
          <p:nvPr/>
        </p:nvCxnSpPr>
        <p:spPr>
          <a:xfrm flipH="1">
            <a:off x="8370671" y="4336918"/>
            <a:ext cx="544507" cy="47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4DE5CC-3C6F-4253-9B2D-D5EE9F34B33C}"/>
              </a:ext>
            </a:extLst>
          </p:cNvPr>
          <p:cNvCxnSpPr>
            <a:cxnSpLocks/>
            <a:stCxn id="19" idx="4"/>
            <a:endCxn id="113" idx="6"/>
          </p:cNvCxnSpPr>
          <p:nvPr/>
        </p:nvCxnSpPr>
        <p:spPr>
          <a:xfrm flipH="1">
            <a:off x="8591258" y="4383437"/>
            <a:ext cx="1719212" cy="733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7161116-BB16-4762-960D-CE19E991AD3E}"/>
              </a:ext>
            </a:extLst>
          </p:cNvPr>
          <p:cNvCxnSpPr>
            <a:cxnSpLocks/>
            <a:stCxn id="20" idx="4"/>
            <a:endCxn id="113" idx="0"/>
          </p:cNvCxnSpPr>
          <p:nvPr/>
        </p:nvCxnSpPr>
        <p:spPr>
          <a:xfrm>
            <a:off x="7797266" y="3791468"/>
            <a:ext cx="40860" cy="900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8E6BBFA-F511-4140-B328-E28CAA966612}"/>
              </a:ext>
            </a:extLst>
          </p:cNvPr>
          <p:cNvCxnSpPr>
            <a:cxnSpLocks/>
            <a:stCxn id="113" idx="3"/>
            <a:endCxn id="56" idx="7"/>
          </p:cNvCxnSpPr>
          <p:nvPr/>
        </p:nvCxnSpPr>
        <p:spPr>
          <a:xfrm flipH="1">
            <a:off x="6923568" y="5418314"/>
            <a:ext cx="382012" cy="362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B69EEC7-D3EC-427B-B194-4B67E686D0EE}"/>
              </a:ext>
            </a:extLst>
          </p:cNvPr>
          <p:cNvCxnSpPr>
            <a:cxnSpLocks/>
            <a:stCxn id="20" idx="3"/>
            <a:endCxn id="112" idx="7"/>
          </p:cNvCxnSpPr>
          <p:nvPr/>
        </p:nvCxnSpPr>
        <p:spPr>
          <a:xfrm flipH="1">
            <a:off x="6726908" y="3666540"/>
            <a:ext cx="662875" cy="53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4B315F5-BE5D-48D4-9B0F-C58F3BF303E0}"/>
              </a:ext>
            </a:extLst>
          </p:cNvPr>
          <p:cNvCxnSpPr>
            <a:cxnSpLocks/>
            <a:stCxn id="9" idx="6"/>
            <a:endCxn id="19" idx="0"/>
          </p:cNvCxnSpPr>
          <p:nvPr/>
        </p:nvCxnSpPr>
        <p:spPr>
          <a:xfrm>
            <a:off x="8423307" y="1568778"/>
            <a:ext cx="1887163" cy="1982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1632CCA-D7D3-412C-B29E-16286659576F}"/>
              </a:ext>
            </a:extLst>
          </p:cNvPr>
          <p:cNvCxnSpPr>
            <a:cxnSpLocks/>
            <a:stCxn id="9" idx="5"/>
            <a:endCxn id="115" idx="0"/>
          </p:cNvCxnSpPr>
          <p:nvPr/>
        </p:nvCxnSpPr>
        <p:spPr>
          <a:xfrm>
            <a:off x="8250627" y="1855409"/>
            <a:ext cx="664551" cy="1727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0C0A5F1-365C-4EB0-AD42-4747B9178892}"/>
              </a:ext>
            </a:extLst>
          </p:cNvPr>
          <p:cNvCxnSpPr>
            <a:cxnSpLocks/>
            <a:stCxn id="7" idx="5"/>
            <a:endCxn id="114" idx="1"/>
          </p:cNvCxnSpPr>
          <p:nvPr/>
        </p:nvCxnSpPr>
        <p:spPr>
          <a:xfrm>
            <a:off x="5317895" y="2006294"/>
            <a:ext cx="434883" cy="1118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79BCB-6842-415E-B266-4CB252B0082E}"/>
              </a:ext>
            </a:extLst>
          </p:cNvPr>
          <p:cNvCxnSpPr>
            <a:cxnSpLocks/>
            <a:stCxn id="6" idx="3"/>
            <a:endCxn id="116" idx="7"/>
          </p:cNvCxnSpPr>
          <p:nvPr/>
        </p:nvCxnSpPr>
        <p:spPr>
          <a:xfrm flipH="1">
            <a:off x="1165650" y="1239605"/>
            <a:ext cx="1217508" cy="1611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ABF0372-08B8-45D4-80CB-23ADC2DD4154}"/>
              </a:ext>
            </a:extLst>
          </p:cNvPr>
          <p:cNvCxnSpPr>
            <a:cxnSpLocks/>
            <a:stCxn id="7" idx="2"/>
            <a:endCxn id="116" idx="6"/>
          </p:cNvCxnSpPr>
          <p:nvPr/>
        </p:nvCxnSpPr>
        <p:spPr>
          <a:xfrm flipH="1">
            <a:off x="1315972" y="1790387"/>
            <a:ext cx="3003886" cy="1354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CF34455A-808A-428E-805C-4AB573CDC3FF}"/>
              </a:ext>
            </a:extLst>
          </p:cNvPr>
          <p:cNvCxnSpPr>
            <a:cxnSpLocks/>
            <a:stCxn id="116" idx="5"/>
            <a:endCxn id="56" idx="2"/>
          </p:cNvCxnSpPr>
          <p:nvPr/>
        </p:nvCxnSpPr>
        <p:spPr>
          <a:xfrm>
            <a:off x="1165650" y="3439441"/>
            <a:ext cx="4132214" cy="2773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708252A-C58E-4B82-A640-1DA673F385DC}"/>
              </a:ext>
            </a:extLst>
          </p:cNvPr>
          <p:cNvCxnSpPr>
            <a:cxnSpLocks/>
            <a:stCxn id="19" idx="4"/>
            <a:endCxn id="56" idx="6"/>
          </p:cNvCxnSpPr>
          <p:nvPr/>
        </p:nvCxnSpPr>
        <p:spPr>
          <a:xfrm flipH="1">
            <a:off x="7202495" y="4383437"/>
            <a:ext cx="3107975" cy="1829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C01D209-CD93-4E11-9079-D7D92D9A0F83}"/>
              </a:ext>
            </a:extLst>
          </p:cNvPr>
          <p:cNvCxnSpPr>
            <a:cxnSpLocks/>
            <a:stCxn id="9" idx="3"/>
            <a:endCxn id="114" idx="7"/>
          </p:cNvCxnSpPr>
          <p:nvPr/>
        </p:nvCxnSpPr>
        <p:spPr>
          <a:xfrm flipH="1">
            <a:off x="6666968" y="1855409"/>
            <a:ext cx="749884" cy="1269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2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7332E-439B-4F6E-A663-77371AB27047}"/>
              </a:ext>
            </a:extLst>
          </p:cNvPr>
          <p:cNvSpPr/>
          <p:nvPr/>
        </p:nvSpPr>
        <p:spPr>
          <a:xfrm>
            <a:off x="9552307" y="1366332"/>
            <a:ext cx="1326837" cy="8530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BPMeds</a:t>
            </a:r>
            <a:endParaRPr lang="es-MX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66F0C6-EBB3-4DCF-A63A-41337ED7E969}"/>
              </a:ext>
            </a:extLst>
          </p:cNvPr>
          <p:cNvSpPr/>
          <p:nvPr/>
        </p:nvSpPr>
        <p:spPr>
          <a:xfrm>
            <a:off x="5969170" y="1759133"/>
            <a:ext cx="1255230" cy="7987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err="1"/>
              <a:t>is</a:t>
            </a:r>
            <a:r>
              <a:rPr lang="es-MX" sz="1600"/>
              <a:t>_smoking</a:t>
            </a:r>
            <a:endParaRPr lang="es-MX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DDFCB-37F1-4669-81BB-17BC7132EBF1}"/>
              </a:ext>
            </a:extLst>
          </p:cNvPr>
          <p:cNvSpPr/>
          <p:nvPr/>
        </p:nvSpPr>
        <p:spPr>
          <a:xfrm>
            <a:off x="5048591" y="310975"/>
            <a:ext cx="1179135" cy="67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sex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3A642-7A2E-47FC-814E-CDC092B21164}"/>
              </a:ext>
            </a:extLst>
          </p:cNvPr>
          <p:cNvSpPr/>
          <p:nvPr/>
        </p:nvSpPr>
        <p:spPr>
          <a:xfrm>
            <a:off x="850933" y="1279926"/>
            <a:ext cx="1169273" cy="6106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age</a:t>
            </a:r>
            <a:endParaRPr lang="es-MX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07448-73A2-4321-AFF7-0D4005684275}"/>
              </a:ext>
            </a:extLst>
          </p:cNvPr>
          <p:cNvSpPr/>
          <p:nvPr/>
        </p:nvSpPr>
        <p:spPr>
          <a:xfrm>
            <a:off x="4469051" y="2956393"/>
            <a:ext cx="1564835" cy="8147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cigsPerDay</a:t>
            </a:r>
            <a:endParaRPr lang="es-MX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E2946-4533-49B4-9E26-0E65D34427E3}"/>
              </a:ext>
            </a:extLst>
          </p:cNvPr>
          <p:cNvSpPr/>
          <p:nvPr/>
        </p:nvSpPr>
        <p:spPr>
          <a:xfrm>
            <a:off x="6502289" y="712151"/>
            <a:ext cx="1179135" cy="8107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BMI</a:t>
            </a:r>
            <a:endParaRPr lang="es-MX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E9F0EE-0FBC-4C8F-80DC-DDBF600CE34F}"/>
              </a:ext>
            </a:extLst>
          </p:cNvPr>
          <p:cNvSpPr/>
          <p:nvPr/>
        </p:nvSpPr>
        <p:spPr>
          <a:xfrm>
            <a:off x="10560125" y="3060280"/>
            <a:ext cx="1141865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sysBP</a:t>
            </a:r>
            <a:endParaRPr lang="es-MX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6F7E4-AA74-4BCC-9553-ECF43D8EDC18}"/>
              </a:ext>
            </a:extLst>
          </p:cNvPr>
          <p:cNvSpPr/>
          <p:nvPr/>
        </p:nvSpPr>
        <p:spPr>
          <a:xfrm>
            <a:off x="7331793" y="2667271"/>
            <a:ext cx="1152535" cy="8530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totChol</a:t>
            </a:r>
            <a:endParaRPr lang="es-MX" sz="16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32BD18-A3FC-4D53-8AB4-89E18664BBF8}"/>
              </a:ext>
            </a:extLst>
          </p:cNvPr>
          <p:cNvSpPr/>
          <p:nvPr/>
        </p:nvSpPr>
        <p:spPr>
          <a:xfrm>
            <a:off x="5297864" y="5602438"/>
            <a:ext cx="1904631" cy="1220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TenYearCHD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EA405CF-33EB-48D6-A405-05074BE57A74}"/>
              </a:ext>
            </a:extLst>
          </p:cNvPr>
          <p:cNvSpPr/>
          <p:nvPr/>
        </p:nvSpPr>
        <p:spPr>
          <a:xfrm>
            <a:off x="2379283" y="4841902"/>
            <a:ext cx="1432263" cy="898589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prevalentStroke</a:t>
            </a:r>
            <a:endParaRPr lang="es-MX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38E58E-8F69-454A-B55D-06FE88171851}"/>
              </a:ext>
            </a:extLst>
          </p:cNvPr>
          <p:cNvSpPr/>
          <p:nvPr/>
        </p:nvSpPr>
        <p:spPr>
          <a:xfrm>
            <a:off x="8170905" y="4675173"/>
            <a:ext cx="1506265" cy="851129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prevalentHyp</a:t>
            </a:r>
            <a:endParaRPr lang="es-MX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B892FB-710B-483B-A1E3-D5723DD159CF}"/>
              </a:ext>
            </a:extLst>
          </p:cNvPr>
          <p:cNvSpPr/>
          <p:nvPr/>
        </p:nvSpPr>
        <p:spPr>
          <a:xfrm>
            <a:off x="2577576" y="3036060"/>
            <a:ext cx="1292860" cy="62451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diabetes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A996566-406C-4198-913D-6C261075CE40}"/>
              </a:ext>
            </a:extLst>
          </p:cNvPr>
          <p:cNvSpPr/>
          <p:nvPr/>
        </p:nvSpPr>
        <p:spPr>
          <a:xfrm>
            <a:off x="8924038" y="3080161"/>
            <a:ext cx="1208533" cy="7536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diaBP </a:t>
            </a:r>
            <a:endParaRPr lang="es-MX" sz="16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328E91-8A36-448C-96E5-7D94F21CDDF2}"/>
              </a:ext>
            </a:extLst>
          </p:cNvPr>
          <p:cNvSpPr/>
          <p:nvPr/>
        </p:nvSpPr>
        <p:spPr>
          <a:xfrm>
            <a:off x="2020206" y="300204"/>
            <a:ext cx="1026464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heartRate</a:t>
            </a:r>
            <a:endParaRPr lang="es-MX" sz="16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A628400-C527-49D9-A8CF-B7B6A514B79F}"/>
              </a:ext>
            </a:extLst>
          </p:cNvPr>
          <p:cNvSpPr/>
          <p:nvPr/>
        </p:nvSpPr>
        <p:spPr>
          <a:xfrm>
            <a:off x="2605010" y="1967769"/>
            <a:ext cx="1173509" cy="670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glucosa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2D4ED2-D35B-4133-961B-F0855891507E}"/>
              </a:ext>
            </a:extLst>
          </p:cNvPr>
          <p:cNvCxnSpPr>
            <a:cxnSpLocks/>
            <a:stCxn id="8" idx="6"/>
            <a:endCxn id="113" idx="1"/>
          </p:cNvCxnSpPr>
          <p:nvPr/>
        </p:nvCxnSpPr>
        <p:spPr>
          <a:xfrm>
            <a:off x="6033886" y="3363784"/>
            <a:ext cx="2357606" cy="14360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7EE4E5-633C-406F-A3BC-CC3613B0D713}"/>
              </a:ext>
            </a:extLst>
          </p:cNvPr>
          <p:cNvCxnSpPr>
            <a:cxnSpLocks/>
            <a:stCxn id="114" idx="4"/>
            <a:endCxn id="112" idx="0"/>
          </p:cNvCxnSpPr>
          <p:nvPr/>
        </p:nvCxnSpPr>
        <p:spPr>
          <a:xfrm flipH="1">
            <a:off x="3095415" y="3660575"/>
            <a:ext cx="128591" cy="118132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DD6AD0A-10B2-485A-87DA-8C367D7CA7F1}"/>
              </a:ext>
            </a:extLst>
          </p:cNvPr>
          <p:cNvCxnSpPr>
            <a:cxnSpLocks/>
            <a:stCxn id="7" idx="4"/>
            <a:endCxn id="112" idx="1"/>
          </p:cNvCxnSpPr>
          <p:nvPr/>
        </p:nvCxnSpPr>
        <p:spPr>
          <a:xfrm>
            <a:off x="1435570" y="1890605"/>
            <a:ext cx="1153463" cy="30828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7877E4A-0436-4BF7-A257-A5BCCA99A319}"/>
              </a:ext>
            </a:extLst>
          </p:cNvPr>
          <p:cNvCxnSpPr>
            <a:cxnSpLocks/>
            <a:stCxn id="117" idx="4"/>
            <a:endCxn id="114" idx="0"/>
          </p:cNvCxnSpPr>
          <p:nvPr/>
        </p:nvCxnSpPr>
        <p:spPr>
          <a:xfrm>
            <a:off x="3191765" y="2637949"/>
            <a:ext cx="32241" cy="3981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57ADE5-3712-4708-B461-9348CD879496}"/>
              </a:ext>
            </a:extLst>
          </p:cNvPr>
          <p:cNvCxnSpPr>
            <a:cxnSpLocks/>
            <a:stCxn id="8" idx="2"/>
            <a:endCxn id="114" idx="6"/>
          </p:cNvCxnSpPr>
          <p:nvPr/>
        </p:nvCxnSpPr>
        <p:spPr>
          <a:xfrm flipH="1" flipV="1">
            <a:off x="3870436" y="3348318"/>
            <a:ext cx="598615" cy="154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71EE4FD-EEDA-480A-BFA1-309954458DB2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227726" y="646065"/>
            <a:ext cx="447243" cy="18481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E6BC8A-1CD5-4147-BBA7-5A6223F80AF0}"/>
              </a:ext>
            </a:extLst>
          </p:cNvPr>
          <p:cNvCxnSpPr>
            <a:cxnSpLocks/>
            <a:stCxn id="112" idx="4"/>
            <a:endCxn id="56" idx="2"/>
          </p:cNvCxnSpPr>
          <p:nvPr/>
        </p:nvCxnSpPr>
        <p:spPr>
          <a:xfrm>
            <a:off x="3095415" y="5740491"/>
            <a:ext cx="2202449" cy="472378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43F5C3-705F-43AC-9B86-E68A1AD90557}"/>
              </a:ext>
            </a:extLst>
          </p:cNvPr>
          <p:cNvCxnSpPr>
            <a:cxnSpLocks/>
            <a:stCxn id="4" idx="4"/>
            <a:endCxn id="115" idx="0"/>
          </p:cNvCxnSpPr>
          <p:nvPr/>
        </p:nvCxnSpPr>
        <p:spPr>
          <a:xfrm flipH="1">
            <a:off x="9528305" y="2219390"/>
            <a:ext cx="687421" cy="8607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ADA4729-49FB-4AAE-A49E-697B08EDEE3C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>
            <a:off x="10215726" y="2219390"/>
            <a:ext cx="915332" cy="8408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28409413-DDEF-4B70-BFDA-56E0BADA306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020206" y="1117509"/>
            <a:ext cx="4482083" cy="46775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A937815-4F3A-4718-9BF1-1416CFF6382C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7091857" y="1522867"/>
            <a:ext cx="816204" cy="114440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EE8703E-001A-4843-A9ED-39A3E69C8F9F}"/>
              </a:ext>
            </a:extLst>
          </p:cNvPr>
          <p:cNvCxnSpPr>
            <a:cxnSpLocks/>
            <a:stCxn id="115" idx="3"/>
            <a:endCxn id="113" idx="7"/>
          </p:cNvCxnSpPr>
          <p:nvPr/>
        </p:nvCxnSpPr>
        <p:spPr>
          <a:xfrm>
            <a:off x="9101024" y="3723452"/>
            <a:ext cx="355559" cy="10763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7161116-BB16-4762-960D-CE19E991AD3E}"/>
              </a:ext>
            </a:extLst>
          </p:cNvPr>
          <p:cNvCxnSpPr>
            <a:cxnSpLocks/>
            <a:stCxn id="20" idx="4"/>
            <a:endCxn id="113" idx="0"/>
          </p:cNvCxnSpPr>
          <p:nvPr/>
        </p:nvCxnSpPr>
        <p:spPr>
          <a:xfrm>
            <a:off x="7908061" y="3520330"/>
            <a:ext cx="1015977" cy="11548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B69EEC7-D3EC-427B-B194-4B67E686D0EE}"/>
              </a:ext>
            </a:extLst>
          </p:cNvPr>
          <p:cNvCxnSpPr>
            <a:cxnSpLocks/>
            <a:stCxn id="20" idx="3"/>
            <a:endCxn id="112" idx="6"/>
          </p:cNvCxnSpPr>
          <p:nvPr/>
        </p:nvCxnSpPr>
        <p:spPr>
          <a:xfrm flipH="1">
            <a:off x="3811546" y="3395402"/>
            <a:ext cx="3689032" cy="189579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4B315F5-BE5D-48D4-9B0F-C58F3BF303E0}"/>
              </a:ext>
            </a:extLst>
          </p:cNvPr>
          <p:cNvCxnSpPr>
            <a:cxnSpLocks/>
            <a:stCxn id="9" idx="6"/>
            <a:endCxn id="19" idx="0"/>
          </p:cNvCxnSpPr>
          <p:nvPr/>
        </p:nvCxnSpPr>
        <p:spPr>
          <a:xfrm>
            <a:off x="7681424" y="1117509"/>
            <a:ext cx="3449634" cy="194277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1632CCA-D7D3-412C-B29E-16286659576F}"/>
              </a:ext>
            </a:extLst>
          </p:cNvPr>
          <p:cNvCxnSpPr>
            <a:cxnSpLocks/>
            <a:stCxn id="9" idx="5"/>
            <a:endCxn id="115" idx="0"/>
          </p:cNvCxnSpPr>
          <p:nvPr/>
        </p:nvCxnSpPr>
        <p:spPr>
          <a:xfrm>
            <a:off x="7508744" y="1404140"/>
            <a:ext cx="2019561" cy="167602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0C0A5F1-365C-4EB0-AD42-4747B9178892}"/>
              </a:ext>
            </a:extLst>
          </p:cNvPr>
          <p:cNvCxnSpPr>
            <a:cxnSpLocks/>
            <a:stCxn id="7" idx="5"/>
            <a:endCxn id="114" idx="1"/>
          </p:cNvCxnSpPr>
          <p:nvPr/>
        </p:nvCxnSpPr>
        <p:spPr>
          <a:xfrm>
            <a:off x="1848970" y="1801173"/>
            <a:ext cx="917941" cy="132634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CF79BCB-6842-415E-B266-4CB252B0082E}"/>
              </a:ext>
            </a:extLst>
          </p:cNvPr>
          <p:cNvCxnSpPr>
            <a:cxnSpLocks/>
            <a:stCxn id="116" idx="6"/>
            <a:endCxn id="6" idx="2"/>
          </p:cNvCxnSpPr>
          <p:nvPr/>
        </p:nvCxnSpPr>
        <p:spPr>
          <a:xfrm flipV="1">
            <a:off x="3046670" y="646065"/>
            <a:ext cx="2001921" cy="70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ABF0372-08B8-45D4-80CB-23ADC2DD4154}"/>
              </a:ext>
            </a:extLst>
          </p:cNvPr>
          <p:cNvCxnSpPr>
            <a:cxnSpLocks/>
            <a:stCxn id="116" idx="3"/>
            <a:endCxn id="7" idx="0"/>
          </p:cNvCxnSpPr>
          <p:nvPr/>
        </p:nvCxnSpPr>
        <p:spPr>
          <a:xfrm flipH="1">
            <a:off x="1435570" y="1010183"/>
            <a:ext cx="734958" cy="2697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C01D209-CD93-4E11-9079-D7D92D9A0F83}"/>
              </a:ext>
            </a:extLst>
          </p:cNvPr>
          <p:cNvCxnSpPr>
            <a:cxnSpLocks/>
            <a:stCxn id="9" idx="3"/>
            <a:endCxn id="114" idx="7"/>
          </p:cNvCxnSpPr>
          <p:nvPr/>
        </p:nvCxnSpPr>
        <p:spPr>
          <a:xfrm flipH="1">
            <a:off x="3681101" y="1404140"/>
            <a:ext cx="2993868" cy="172337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3A073D-2195-4DC1-B5CA-43E9F489F741}"/>
              </a:ext>
            </a:extLst>
          </p:cNvPr>
          <p:cNvCxnSpPr>
            <a:cxnSpLocks/>
            <a:stCxn id="113" idx="3"/>
            <a:endCxn id="56" idx="7"/>
          </p:cNvCxnSpPr>
          <p:nvPr/>
        </p:nvCxnSpPr>
        <p:spPr>
          <a:xfrm flipH="1">
            <a:off x="6923568" y="5401657"/>
            <a:ext cx="1467924" cy="379572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722F347-F552-4A71-B81B-6EF98A766FAB}"/>
              </a:ext>
            </a:extLst>
          </p:cNvPr>
          <p:cNvCxnSpPr>
            <a:cxnSpLocks/>
            <a:stCxn id="8" idx="3"/>
            <a:endCxn id="112" idx="7"/>
          </p:cNvCxnSpPr>
          <p:nvPr/>
        </p:nvCxnSpPr>
        <p:spPr>
          <a:xfrm flipH="1">
            <a:off x="3601796" y="3651852"/>
            <a:ext cx="1096420" cy="132164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EF09F6C-D87F-4088-9540-CB3F772DADF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5804721" y="2440943"/>
            <a:ext cx="348273" cy="6347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C77C4F6-89A2-44E2-865C-FBD4A4DE5216}"/>
              </a:ext>
            </a:extLst>
          </p:cNvPr>
          <p:cNvCxnSpPr>
            <a:cxnSpLocks/>
            <a:stCxn id="114" idx="5"/>
            <a:endCxn id="56" idx="1"/>
          </p:cNvCxnSpPr>
          <p:nvPr/>
        </p:nvCxnSpPr>
        <p:spPr>
          <a:xfrm>
            <a:off x="3681101" y="3569117"/>
            <a:ext cx="1895690" cy="221211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46C467D-F973-4629-B6CC-C022F3D20F7B}"/>
              </a:ext>
            </a:extLst>
          </p:cNvPr>
          <p:cNvCxnSpPr>
            <a:cxnSpLocks/>
            <a:stCxn id="19" idx="3"/>
            <a:endCxn id="113" idx="6"/>
          </p:cNvCxnSpPr>
          <p:nvPr/>
        </p:nvCxnSpPr>
        <p:spPr>
          <a:xfrm flipH="1">
            <a:off x="9677170" y="3770259"/>
            <a:ext cx="1050177" cy="13304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A17CB365-2230-416E-80AE-12635EB9809D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 flipH="1">
            <a:off x="6250180" y="2557923"/>
            <a:ext cx="346605" cy="30445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9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7332E-439B-4F6E-A663-77371AB27047}"/>
              </a:ext>
            </a:extLst>
          </p:cNvPr>
          <p:cNvSpPr/>
          <p:nvPr/>
        </p:nvSpPr>
        <p:spPr>
          <a:xfrm>
            <a:off x="9131439" y="5285590"/>
            <a:ext cx="1326837" cy="853058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BPMeds</a:t>
            </a:r>
            <a:endParaRPr lang="es-MX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66F0C6-EBB3-4DCF-A63A-41337ED7E969}"/>
              </a:ext>
            </a:extLst>
          </p:cNvPr>
          <p:cNvSpPr/>
          <p:nvPr/>
        </p:nvSpPr>
        <p:spPr>
          <a:xfrm>
            <a:off x="4781109" y="500926"/>
            <a:ext cx="1255230" cy="7987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is_smoking</a:t>
            </a:r>
            <a:endParaRPr lang="es-MX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DDFCB-37F1-4669-81BB-17BC7132EBF1}"/>
              </a:ext>
            </a:extLst>
          </p:cNvPr>
          <p:cNvSpPr/>
          <p:nvPr/>
        </p:nvSpPr>
        <p:spPr>
          <a:xfrm>
            <a:off x="748417" y="1297012"/>
            <a:ext cx="1179135" cy="67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sex</a:t>
            </a:r>
            <a:endParaRPr lang="es-MX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3A642-7A2E-47FC-814E-CDC092B21164}"/>
              </a:ext>
            </a:extLst>
          </p:cNvPr>
          <p:cNvSpPr/>
          <p:nvPr/>
        </p:nvSpPr>
        <p:spPr>
          <a:xfrm>
            <a:off x="6911008" y="672477"/>
            <a:ext cx="1169273" cy="6106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age</a:t>
            </a:r>
            <a:endParaRPr lang="es-MX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07448-73A2-4321-AFF7-0D4005684275}"/>
              </a:ext>
            </a:extLst>
          </p:cNvPr>
          <p:cNvSpPr/>
          <p:nvPr/>
        </p:nvSpPr>
        <p:spPr>
          <a:xfrm>
            <a:off x="1569766" y="266525"/>
            <a:ext cx="1564835" cy="8147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cigsPerDay</a:t>
            </a:r>
            <a:endParaRPr lang="es-MX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E2946-4533-49B4-9E26-0E65D34427E3}"/>
              </a:ext>
            </a:extLst>
          </p:cNvPr>
          <p:cNvSpPr/>
          <p:nvPr/>
        </p:nvSpPr>
        <p:spPr>
          <a:xfrm>
            <a:off x="973318" y="3162710"/>
            <a:ext cx="1179135" cy="8107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BMI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E9F0EE-0FBC-4C8F-80DC-DDBF600CE34F}"/>
              </a:ext>
            </a:extLst>
          </p:cNvPr>
          <p:cNvSpPr/>
          <p:nvPr/>
        </p:nvSpPr>
        <p:spPr>
          <a:xfrm>
            <a:off x="10417997" y="2516525"/>
            <a:ext cx="1141865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sysBP</a:t>
            </a:r>
            <a:endParaRPr lang="es-MX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6F7E4-AA74-4BCC-9553-ECF43D8EDC18}"/>
              </a:ext>
            </a:extLst>
          </p:cNvPr>
          <p:cNvSpPr/>
          <p:nvPr/>
        </p:nvSpPr>
        <p:spPr>
          <a:xfrm>
            <a:off x="3601420" y="1239060"/>
            <a:ext cx="1152535" cy="8530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totChol</a:t>
            </a:r>
            <a:endParaRPr lang="es-MX" sz="16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32BD18-A3FC-4D53-8AB4-89E18664BBF8}"/>
              </a:ext>
            </a:extLst>
          </p:cNvPr>
          <p:cNvSpPr/>
          <p:nvPr/>
        </p:nvSpPr>
        <p:spPr>
          <a:xfrm>
            <a:off x="5297864" y="5602438"/>
            <a:ext cx="1904631" cy="1220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TenYearCHD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EA405CF-33EB-48D6-A405-05074BE57A74}"/>
              </a:ext>
            </a:extLst>
          </p:cNvPr>
          <p:cNvSpPr/>
          <p:nvPr/>
        </p:nvSpPr>
        <p:spPr>
          <a:xfrm>
            <a:off x="4524526" y="4508366"/>
            <a:ext cx="1432263" cy="898589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prevalentStroke</a:t>
            </a:r>
            <a:endParaRPr lang="es-MX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38E58E-8F69-454A-B55D-06FE88171851}"/>
              </a:ext>
            </a:extLst>
          </p:cNvPr>
          <p:cNvSpPr/>
          <p:nvPr/>
        </p:nvSpPr>
        <p:spPr>
          <a:xfrm>
            <a:off x="9009635" y="3789525"/>
            <a:ext cx="1506265" cy="851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prevalentHyp</a:t>
            </a:r>
            <a:endParaRPr lang="es-MX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B892FB-710B-483B-A1E3-D5723DD159CF}"/>
              </a:ext>
            </a:extLst>
          </p:cNvPr>
          <p:cNvSpPr/>
          <p:nvPr/>
        </p:nvSpPr>
        <p:spPr>
          <a:xfrm>
            <a:off x="6702143" y="3916053"/>
            <a:ext cx="1292860" cy="624515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diabetes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A996566-406C-4198-913D-6C261075CE40}"/>
              </a:ext>
            </a:extLst>
          </p:cNvPr>
          <p:cNvSpPr/>
          <p:nvPr/>
        </p:nvSpPr>
        <p:spPr>
          <a:xfrm>
            <a:off x="9079355" y="2422065"/>
            <a:ext cx="1208533" cy="7536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diaBP </a:t>
            </a:r>
            <a:endParaRPr lang="es-MX" sz="16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328E91-8A36-448C-96E5-7D94F21CDDF2}"/>
              </a:ext>
            </a:extLst>
          </p:cNvPr>
          <p:cNvSpPr/>
          <p:nvPr/>
        </p:nvSpPr>
        <p:spPr>
          <a:xfrm>
            <a:off x="9827551" y="971050"/>
            <a:ext cx="1026464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heartRate</a:t>
            </a:r>
            <a:endParaRPr lang="es-MX" sz="16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A628400-C527-49D9-A8CF-B7B6A514B79F}"/>
              </a:ext>
            </a:extLst>
          </p:cNvPr>
          <p:cNvSpPr/>
          <p:nvPr/>
        </p:nvSpPr>
        <p:spPr>
          <a:xfrm>
            <a:off x="8302036" y="1330499"/>
            <a:ext cx="1173509" cy="670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glucose</a:t>
            </a:r>
            <a:endParaRPr lang="es-MX" sz="1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DE2B5F-A61B-41B8-A33B-EAE97885D3DF}"/>
              </a:ext>
            </a:extLst>
          </p:cNvPr>
          <p:cNvCxnSpPr>
            <a:cxnSpLocks/>
            <a:stCxn id="7" idx="4"/>
            <a:endCxn id="114" idx="0"/>
          </p:cNvCxnSpPr>
          <p:nvPr/>
        </p:nvCxnSpPr>
        <p:spPr>
          <a:xfrm flipH="1">
            <a:off x="7348573" y="1283156"/>
            <a:ext cx="147072" cy="26328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E251D64-DB77-45B4-9E6B-C584D20FF286}"/>
              </a:ext>
            </a:extLst>
          </p:cNvPr>
          <p:cNvCxnSpPr>
            <a:cxnSpLocks/>
            <a:stCxn id="7" idx="4"/>
            <a:endCxn id="113" idx="1"/>
          </p:cNvCxnSpPr>
          <p:nvPr/>
        </p:nvCxnSpPr>
        <p:spPr>
          <a:xfrm>
            <a:off x="7495645" y="1283156"/>
            <a:ext cx="1734577" cy="26310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D864C29-F3DB-47AB-855B-01DBA427B7D9}"/>
              </a:ext>
            </a:extLst>
          </p:cNvPr>
          <p:cNvCxnSpPr>
            <a:cxnSpLocks/>
            <a:stCxn id="7" idx="4"/>
            <a:endCxn id="112" idx="7"/>
          </p:cNvCxnSpPr>
          <p:nvPr/>
        </p:nvCxnSpPr>
        <p:spPr>
          <a:xfrm flipH="1">
            <a:off x="5747039" y="1283156"/>
            <a:ext cx="1748606" cy="33568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FDE286B-1160-45F9-AAF4-5E96C0E3BAB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3134601" y="673916"/>
            <a:ext cx="1646508" cy="2264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51AFFB7-C195-4BAF-AD91-AD860B9F448F}"/>
              </a:ext>
            </a:extLst>
          </p:cNvPr>
          <p:cNvCxnSpPr>
            <a:cxnSpLocks/>
            <a:stCxn id="6" idx="4"/>
            <a:endCxn id="112" idx="1"/>
          </p:cNvCxnSpPr>
          <p:nvPr/>
        </p:nvCxnSpPr>
        <p:spPr>
          <a:xfrm>
            <a:off x="1337985" y="1967191"/>
            <a:ext cx="3396291" cy="2672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8BBF0AC-7364-45BE-8088-8170DBB95DD9}"/>
              </a:ext>
            </a:extLst>
          </p:cNvPr>
          <p:cNvCxnSpPr>
            <a:cxnSpLocks/>
            <a:stCxn id="6" idx="5"/>
            <a:endCxn id="114" idx="1"/>
          </p:cNvCxnSpPr>
          <p:nvPr/>
        </p:nvCxnSpPr>
        <p:spPr>
          <a:xfrm>
            <a:off x="1754872" y="1869046"/>
            <a:ext cx="5136606" cy="2138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43D9832-70AC-4031-A879-2ED949336317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1927552" y="1632102"/>
            <a:ext cx="1673868" cy="334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C657070-C6EC-47E5-8EF0-390E812BE5FB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 flipH="1">
            <a:off x="1562886" y="1967191"/>
            <a:ext cx="2207319" cy="1195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2A2519A-C862-4FC6-A127-185C8E76145C}"/>
              </a:ext>
            </a:extLst>
          </p:cNvPr>
          <p:cNvCxnSpPr>
            <a:cxnSpLocks/>
            <a:stCxn id="117" idx="4"/>
            <a:endCxn id="114" idx="7"/>
          </p:cNvCxnSpPr>
          <p:nvPr/>
        </p:nvCxnSpPr>
        <p:spPr>
          <a:xfrm flipH="1">
            <a:off x="7805668" y="2000679"/>
            <a:ext cx="1083123" cy="20068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180A451-A954-4B8E-8387-89CB8C3E14CE}"/>
              </a:ext>
            </a:extLst>
          </p:cNvPr>
          <p:cNvCxnSpPr>
            <a:cxnSpLocks/>
            <a:stCxn id="20" idx="4"/>
            <a:endCxn id="112" idx="0"/>
          </p:cNvCxnSpPr>
          <p:nvPr/>
        </p:nvCxnSpPr>
        <p:spPr>
          <a:xfrm>
            <a:off x="4177688" y="2092119"/>
            <a:ext cx="1062970" cy="2416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0A8B162-BEBD-4293-B945-0D26A8C5A4A2}"/>
              </a:ext>
            </a:extLst>
          </p:cNvPr>
          <p:cNvCxnSpPr>
            <a:cxnSpLocks/>
            <a:stCxn id="5" idx="4"/>
            <a:endCxn id="112" idx="0"/>
          </p:cNvCxnSpPr>
          <p:nvPr/>
        </p:nvCxnSpPr>
        <p:spPr>
          <a:xfrm flipH="1">
            <a:off x="5240658" y="1299716"/>
            <a:ext cx="168066" cy="32086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CFE59861-90E2-4A61-BD15-AA862EFE0A54}"/>
              </a:ext>
            </a:extLst>
          </p:cNvPr>
          <p:cNvCxnSpPr>
            <a:cxnSpLocks/>
            <a:stCxn id="9" idx="6"/>
            <a:endCxn id="114" idx="2"/>
          </p:cNvCxnSpPr>
          <p:nvPr/>
        </p:nvCxnSpPr>
        <p:spPr>
          <a:xfrm>
            <a:off x="2152453" y="3568068"/>
            <a:ext cx="4549690" cy="66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9AA10FF0-D94C-407F-BEE0-8BCAC28E4EE8}"/>
              </a:ext>
            </a:extLst>
          </p:cNvPr>
          <p:cNvCxnSpPr>
            <a:cxnSpLocks/>
            <a:stCxn id="5" idx="3"/>
            <a:endCxn id="20" idx="7"/>
          </p:cNvCxnSpPr>
          <p:nvPr/>
        </p:nvCxnSpPr>
        <p:spPr>
          <a:xfrm flipH="1">
            <a:off x="4585170" y="1182736"/>
            <a:ext cx="379763" cy="1812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3BEFB022-E893-49EE-98EF-7787043E72A3}"/>
              </a:ext>
            </a:extLst>
          </p:cNvPr>
          <p:cNvCxnSpPr>
            <a:cxnSpLocks/>
            <a:stCxn id="9" idx="5"/>
            <a:endCxn id="56" idx="2"/>
          </p:cNvCxnSpPr>
          <p:nvPr/>
        </p:nvCxnSpPr>
        <p:spPr>
          <a:xfrm>
            <a:off x="1979773" y="3854699"/>
            <a:ext cx="3318091" cy="2358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8B486F3A-23C3-4404-BCD4-8B043435CDD9}"/>
              </a:ext>
            </a:extLst>
          </p:cNvPr>
          <p:cNvCxnSpPr>
            <a:cxnSpLocks/>
            <a:stCxn id="112" idx="4"/>
            <a:endCxn id="56" idx="1"/>
          </p:cNvCxnSpPr>
          <p:nvPr/>
        </p:nvCxnSpPr>
        <p:spPr>
          <a:xfrm>
            <a:off x="5240658" y="5406955"/>
            <a:ext cx="336133" cy="374274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EDCF5B0D-29E0-4CAB-AE05-75C44FDAA268}"/>
              </a:ext>
            </a:extLst>
          </p:cNvPr>
          <p:cNvCxnSpPr>
            <a:cxnSpLocks/>
            <a:stCxn id="5" idx="5"/>
            <a:endCxn id="114" idx="1"/>
          </p:cNvCxnSpPr>
          <p:nvPr/>
        </p:nvCxnSpPr>
        <p:spPr>
          <a:xfrm>
            <a:off x="5852515" y="1182736"/>
            <a:ext cx="1038963" cy="28247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608E43D3-8B16-4440-B7D3-D2C2D7ECCE32}"/>
              </a:ext>
            </a:extLst>
          </p:cNvPr>
          <p:cNvCxnSpPr>
            <a:cxnSpLocks/>
            <a:stCxn id="114" idx="6"/>
            <a:endCxn id="113" idx="2"/>
          </p:cNvCxnSpPr>
          <p:nvPr/>
        </p:nvCxnSpPr>
        <p:spPr>
          <a:xfrm flipV="1">
            <a:off x="7995003" y="4215090"/>
            <a:ext cx="1014632" cy="13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41B1E942-4CE5-4577-A573-399004782650}"/>
              </a:ext>
            </a:extLst>
          </p:cNvPr>
          <p:cNvCxnSpPr>
            <a:cxnSpLocks/>
            <a:stCxn id="113" idx="4"/>
            <a:endCxn id="56" idx="7"/>
          </p:cNvCxnSpPr>
          <p:nvPr/>
        </p:nvCxnSpPr>
        <p:spPr>
          <a:xfrm flipH="1">
            <a:off x="6923568" y="4640654"/>
            <a:ext cx="2839200" cy="11405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16CBB1A6-2BCB-4F05-B0B1-15D6184F2582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6312496" y="4540568"/>
            <a:ext cx="1036077" cy="1055453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652D7245-F93E-4CD9-B248-948DFDF401D5}"/>
              </a:ext>
            </a:extLst>
          </p:cNvPr>
          <p:cNvCxnSpPr>
            <a:cxnSpLocks/>
            <a:stCxn id="115" idx="4"/>
            <a:endCxn id="113" idx="0"/>
          </p:cNvCxnSpPr>
          <p:nvPr/>
        </p:nvCxnSpPr>
        <p:spPr>
          <a:xfrm>
            <a:off x="9683622" y="3175727"/>
            <a:ext cx="79146" cy="6137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B427386-0002-4164-9DD7-E6F9FA6EE0F8}"/>
              </a:ext>
            </a:extLst>
          </p:cNvPr>
          <p:cNvCxnSpPr>
            <a:cxnSpLocks/>
            <a:stCxn id="19" idx="3"/>
            <a:endCxn id="113" idx="7"/>
          </p:cNvCxnSpPr>
          <p:nvPr/>
        </p:nvCxnSpPr>
        <p:spPr>
          <a:xfrm flipH="1">
            <a:off x="10295313" y="3226504"/>
            <a:ext cx="289906" cy="687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12D344C-D4D5-4E2D-88CE-E9E574B6B4E2}"/>
              </a:ext>
            </a:extLst>
          </p:cNvPr>
          <p:cNvCxnSpPr>
            <a:cxnSpLocks/>
            <a:stCxn id="4" idx="2"/>
            <a:endCxn id="56" idx="6"/>
          </p:cNvCxnSpPr>
          <p:nvPr/>
        </p:nvCxnSpPr>
        <p:spPr>
          <a:xfrm flipH="1">
            <a:off x="7202495" y="5712119"/>
            <a:ext cx="1928944" cy="500750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9C2DF40-36CD-4CE5-A1D9-FFD8E92430AA}"/>
              </a:ext>
            </a:extLst>
          </p:cNvPr>
          <p:cNvCxnSpPr>
            <a:cxnSpLocks/>
            <a:stCxn id="116" idx="6"/>
            <a:endCxn id="56" idx="5"/>
          </p:cNvCxnSpPr>
          <p:nvPr/>
        </p:nvCxnSpPr>
        <p:spPr>
          <a:xfrm flipH="1">
            <a:off x="6923568" y="1386946"/>
            <a:ext cx="3930447" cy="5257563"/>
          </a:xfrm>
          <a:prstGeom prst="curvedConnector4">
            <a:avLst>
              <a:gd name="adj1" fmla="val -24319"/>
              <a:gd name="adj2" fmla="val 10119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194">
            <a:extLst>
              <a:ext uri="{FF2B5EF4-FFF2-40B4-BE49-F238E27FC236}">
                <a16:creationId xmlns:a16="http://schemas.microsoft.com/office/drawing/2014/main" id="{34661652-FCD4-4076-8A6A-9CC8D758347D}"/>
              </a:ext>
            </a:extLst>
          </p:cNvPr>
          <p:cNvCxnSpPr>
            <a:cxnSpLocks/>
            <a:stCxn id="7" idx="6"/>
            <a:endCxn id="116" idx="1"/>
          </p:cNvCxnSpPr>
          <p:nvPr/>
        </p:nvCxnSpPr>
        <p:spPr>
          <a:xfrm>
            <a:off x="8080281" y="977817"/>
            <a:ext cx="1897592" cy="115046"/>
          </a:xfrm>
          <a:prstGeom prst="curvedConnector4">
            <a:avLst>
              <a:gd name="adj1" fmla="val 46039"/>
              <a:gd name="adj2" fmla="val -4641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0941CF77-663B-4691-BA35-DA9AE0D7A6A4}"/>
              </a:ext>
            </a:extLst>
          </p:cNvPr>
          <p:cNvCxnSpPr>
            <a:cxnSpLocks/>
            <a:stCxn id="20" idx="5"/>
            <a:endCxn id="113" idx="2"/>
          </p:cNvCxnSpPr>
          <p:nvPr/>
        </p:nvCxnSpPr>
        <p:spPr>
          <a:xfrm>
            <a:off x="4585170" y="1967191"/>
            <a:ext cx="4424465" cy="224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36B1028B-43C4-4E60-AA80-00B9D5DC94AA}"/>
              </a:ext>
            </a:extLst>
          </p:cNvPr>
          <p:cNvCxnSpPr>
            <a:cxnSpLocks/>
            <a:stCxn id="113" idx="3"/>
            <a:endCxn id="112" idx="6"/>
          </p:cNvCxnSpPr>
          <p:nvPr/>
        </p:nvCxnSpPr>
        <p:spPr>
          <a:xfrm flipH="1">
            <a:off x="5956789" y="4516009"/>
            <a:ext cx="3273433" cy="4416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7ED0275-26D0-4B91-89E6-9AB283CB3C58}"/>
              </a:ext>
            </a:extLst>
          </p:cNvPr>
          <p:cNvCxnSpPr>
            <a:cxnSpLocks/>
            <a:stCxn id="5" idx="5"/>
            <a:endCxn id="113" idx="1"/>
          </p:cNvCxnSpPr>
          <p:nvPr/>
        </p:nvCxnSpPr>
        <p:spPr>
          <a:xfrm>
            <a:off x="5852515" y="1182736"/>
            <a:ext cx="3377707" cy="27314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7332E-439B-4F6E-A663-77371AB27047}"/>
              </a:ext>
            </a:extLst>
          </p:cNvPr>
          <p:cNvSpPr/>
          <p:nvPr/>
        </p:nvSpPr>
        <p:spPr>
          <a:xfrm>
            <a:off x="9131439" y="5285590"/>
            <a:ext cx="1326837" cy="853058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BPMeds</a:t>
            </a:r>
            <a:endParaRPr lang="es-MX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66F0C6-EBB3-4DCF-A63A-41337ED7E969}"/>
              </a:ext>
            </a:extLst>
          </p:cNvPr>
          <p:cNvSpPr/>
          <p:nvPr/>
        </p:nvSpPr>
        <p:spPr>
          <a:xfrm>
            <a:off x="4781109" y="500926"/>
            <a:ext cx="1255230" cy="7987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is_smoking</a:t>
            </a:r>
            <a:endParaRPr lang="es-MX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DDFCB-37F1-4669-81BB-17BC7132EBF1}"/>
              </a:ext>
            </a:extLst>
          </p:cNvPr>
          <p:cNvSpPr/>
          <p:nvPr/>
        </p:nvSpPr>
        <p:spPr>
          <a:xfrm>
            <a:off x="748417" y="1297012"/>
            <a:ext cx="1179135" cy="6701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sex</a:t>
            </a:r>
            <a:endParaRPr lang="es-MX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C3A642-7A2E-47FC-814E-CDC092B21164}"/>
              </a:ext>
            </a:extLst>
          </p:cNvPr>
          <p:cNvSpPr/>
          <p:nvPr/>
        </p:nvSpPr>
        <p:spPr>
          <a:xfrm>
            <a:off x="6911008" y="672477"/>
            <a:ext cx="1169273" cy="6106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age</a:t>
            </a:r>
            <a:endParaRPr lang="es-MX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07448-73A2-4321-AFF7-0D4005684275}"/>
              </a:ext>
            </a:extLst>
          </p:cNvPr>
          <p:cNvSpPr/>
          <p:nvPr/>
        </p:nvSpPr>
        <p:spPr>
          <a:xfrm>
            <a:off x="1569766" y="266525"/>
            <a:ext cx="1564835" cy="8147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cigsPerDay</a:t>
            </a:r>
            <a:endParaRPr lang="es-MX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E2946-4533-49B4-9E26-0E65D34427E3}"/>
              </a:ext>
            </a:extLst>
          </p:cNvPr>
          <p:cNvSpPr/>
          <p:nvPr/>
        </p:nvSpPr>
        <p:spPr>
          <a:xfrm>
            <a:off x="973318" y="3162710"/>
            <a:ext cx="1179135" cy="8107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BMI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E9F0EE-0FBC-4C8F-80DC-DDBF600CE34F}"/>
              </a:ext>
            </a:extLst>
          </p:cNvPr>
          <p:cNvSpPr/>
          <p:nvPr/>
        </p:nvSpPr>
        <p:spPr>
          <a:xfrm>
            <a:off x="9864539" y="2828367"/>
            <a:ext cx="1141865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sysBP</a:t>
            </a:r>
            <a:endParaRPr lang="es-MX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C6F7E4-AA74-4BCC-9553-ECF43D8EDC18}"/>
              </a:ext>
            </a:extLst>
          </p:cNvPr>
          <p:cNvSpPr/>
          <p:nvPr/>
        </p:nvSpPr>
        <p:spPr>
          <a:xfrm>
            <a:off x="3601420" y="1239060"/>
            <a:ext cx="1152535" cy="85305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totChol</a:t>
            </a:r>
            <a:endParaRPr lang="es-MX" sz="16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32BD18-A3FC-4D53-8AB4-89E18664BBF8}"/>
              </a:ext>
            </a:extLst>
          </p:cNvPr>
          <p:cNvSpPr/>
          <p:nvPr/>
        </p:nvSpPr>
        <p:spPr>
          <a:xfrm>
            <a:off x="5297864" y="5602438"/>
            <a:ext cx="1904631" cy="12208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err="1">
                <a:solidFill>
                  <a:schemeClr val="tx1"/>
                </a:solidFill>
              </a:rPr>
              <a:t>TenYearCHD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EA405CF-33EB-48D6-A405-05074BE57A74}"/>
              </a:ext>
            </a:extLst>
          </p:cNvPr>
          <p:cNvSpPr/>
          <p:nvPr/>
        </p:nvSpPr>
        <p:spPr>
          <a:xfrm>
            <a:off x="4524526" y="4508366"/>
            <a:ext cx="1432263" cy="898589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prevalentStroke</a:t>
            </a:r>
            <a:endParaRPr lang="es-MX" sz="16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38E58E-8F69-454A-B55D-06FE88171851}"/>
              </a:ext>
            </a:extLst>
          </p:cNvPr>
          <p:cNvSpPr/>
          <p:nvPr/>
        </p:nvSpPr>
        <p:spPr>
          <a:xfrm>
            <a:off x="8729303" y="3750124"/>
            <a:ext cx="1506265" cy="851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prevalentHyp</a:t>
            </a:r>
            <a:endParaRPr lang="es-MX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B892FB-710B-483B-A1E3-D5723DD159CF}"/>
              </a:ext>
            </a:extLst>
          </p:cNvPr>
          <p:cNvSpPr/>
          <p:nvPr/>
        </p:nvSpPr>
        <p:spPr>
          <a:xfrm>
            <a:off x="6404398" y="3871216"/>
            <a:ext cx="1292860" cy="624515"/>
          </a:xfrm>
          <a:prstGeom prst="ellipse">
            <a:avLst/>
          </a:prstGeom>
          <a:solidFill>
            <a:srgbClr val="E010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diabetes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A996566-406C-4198-913D-6C261075CE40}"/>
              </a:ext>
            </a:extLst>
          </p:cNvPr>
          <p:cNvSpPr/>
          <p:nvPr/>
        </p:nvSpPr>
        <p:spPr>
          <a:xfrm>
            <a:off x="9031440" y="1973501"/>
            <a:ext cx="1208533" cy="7536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diaBP </a:t>
            </a:r>
            <a:endParaRPr lang="es-MX" sz="16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328E91-8A36-448C-96E5-7D94F21CDDF2}"/>
              </a:ext>
            </a:extLst>
          </p:cNvPr>
          <p:cNvSpPr/>
          <p:nvPr/>
        </p:nvSpPr>
        <p:spPr>
          <a:xfrm>
            <a:off x="9827551" y="971050"/>
            <a:ext cx="1026464" cy="83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heartRate</a:t>
            </a:r>
            <a:endParaRPr lang="es-MX" sz="16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A628400-C527-49D9-A8CF-B7B6A514B79F}"/>
              </a:ext>
            </a:extLst>
          </p:cNvPr>
          <p:cNvSpPr/>
          <p:nvPr/>
        </p:nvSpPr>
        <p:spPr>
          <a:xfrm>
            <a:off x="8302036" y="1330499"/>
            <a:ext cx="1173509" cy="670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glucose</a:t>
            </a:r>
            <a:endParaRPr lang="es-MX" sz="1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7DE2B5F-A61B-41B8-A33B-EAE97885D3DF}"/>
              </a:ext>
            </a:extLst>
          </p:cNvPr>
          <p:cNvCxnSpPr>
            <a:cxnSpLocks/>
            <a:stCxn id="7" idx="4"/>
            <a:endCxn id="114" idx="0"/>
          </p:cNvCxnSpPr>
          <p:nvPr/>
        </p:nvCxnSpPr>
        <p:spPr>
          <a:xfrm flipH="1">
            <a:off x="7050828" y="1283156"/>
            <a:ext cx="444817" cy="2588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E251D64-DB77-45B4-9E6B-C584D20FF286}"/>
              </a:ext>
            </a:extLst>
          </p:cNvPr>
          <p:cNvCxnSpPr>
            <a:cxnSpLocks/>
            <a:stCxn id="7" idx="4"/>
            <a:endCxn id="113" idx="1"/>
          </p:cNvCxnSpPr>
          <p:nvPr/>
        </p:nvCxnSpPr>
        <p:spPr>
          <a:xfrm>
            <a:off x="7495645" y="1283156"/>
            <a:ext cx="1454245" cy="25916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D864C29-F3DB-47AB-855B-01DBA427B7D9}"/>
              </a:ext>
            </a:extLst>
          </p:cNvPr>
          <p:cNvCxnSpPr>
            <a:cxnSpLocks/>
            <a:stCxn id="7" idx="4"/>
            <a:endCxn id="112" idx="7"/>
          </p:cNvCxnSpPr>
          <p:nvPr/>
        </p:nvCxnSpPr>
        <p:spPr>
          <a:xfrm flipH="1">
            <a:off x="5747039" y="1283156"/>
            <a:ext cx="1748606" cy="33568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FDE286B-1160-45F9-AAF4-5E96C0E3BAB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3134601" y="673916"/>
            <a:ext cx="1646508" cy="2264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51AFFB7-C195-4BAF-AD91-AD860B9F448F}"/>
              </a:ext>
            </a:extLst>
          </p:cNvPr>
          <p:cNvCxnSpPr>
            <a:cxnSpLocks/>
            <a:stCxn id="6" idx="4"/>
            <a:endCxn id="112" idx="1"/>
          </p:cNvCxnSpPr>
          <p:nvPr/>
        </p:nvCxnSpPr>
        <p:spPr>
          <a:xfrm>
            <a:off x="1337985" y="1967191"/>
            <a:ext cx="3396291" cy="26727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8BBF0AC-7364-45BE-8088-8170DBB95DD9}"/>
              </a:ext>
            </a:extLst>
          </p:cNvPr>
          <p:cNvCxnSpPr>
            <a:cxnSpLocks/>
            <a:stCxn id="6" idx="5"/>
            <a:endCxn id="114" idx="1"/>
          </p:cNvCxnSpPr>
          <p:nvPr/>
        </p:nvCxnSpPr>
        <p:spPr>
          <a:xfrm>
            <a:off x="1754872" y="1869046"/>
            <a:ext cx="4838861" cy="20936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43D9832-70AC-4031-A879-2ED949336317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1927552" y="1632102"/>
            <a:ext cx="1673868" cy="334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C657070-C6EC-47E5-8EF0-390E812BE5FB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 flipH="1">
            <a:off x="1562886" y="1967191"/>
            <a:ext cx="2207319" cy="1195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2A2519A-C862-4FC6-A127-185C8E76145C}"/>
              </a:ext>
            </a:extLst>
          </p:cNvPr>
          <p:cNvCxnSpPr>
            <a:cxnSpLocks/>
            <a:stCxn id="117" idx="4"/>
            <a:endCxn id="114" idx="7"/>
          </p:cNvCxnSpPr>
          <p:nvPr/>
        </p:nvCxnSpPr>
        <p:spPr>
          <a:xfrm flipH="1">
            <a:off x="7507923" y="2000679"/>
            <a:ext cx="1380868" cy="19619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180A451-A954-4B8E-8387-89CB8C3E14CE}"/>
              </a:ext>
            </a:extLst>
          </p:cNvPr>
          <p:cNvCxnSpPr>
            <a:cxnSpLocks/>
            <a:stCxn id="20" idx="4"/>
            <a:endCxn id="112" idx="0"/>
          </p:cNvCxnSpPr>
          <p:nvPr/>
        </p:nvCxnSpPr>
        <p:spPr>
          <a:xfrm>
            <a:off x="4177688" y="2092119"/>
            <a:ext cx="1062970" cy="2416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0A8B162-BEBD-4293-B945-0D26A8C5A4A2}"/>
              </a:ext>
            </a:extLst>
          </p:cNvPr>
          <p:cNvCxnSpPr>
            <a:cxnSpLocks/>
            <a:stCxn id="5" idx="4"/>
            <a:endCxn id="112" idx="0"/>
          </p:cNvCxnSpPr>
          <p:nvPr/>
        </p:nvCxnSpPr>
        <p:spPr>
          <a:xfrm flipH="1">
            <a:off x="5240658" y="1299716"/>
            <a:ext cx="168066" cy="32086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CFE59861-90E2-4A61-BD15-AA862EFE0A54}"/>
              </a:ext>
            </a:extLst>
          </p:cNvPr>
          <p:cNvCxnSpPr>
            <a:cxnSpLocks/>
            <a:stCxn id="9" idx="6"/>
            <a:endCxn id="114" idx="2"/>
          </p:cNvCxnSpPr>
          <p:nvPr/>
        </p:nvCxnSpPr>
        <p:spPr>
          <a:xfrm>
            <a:off x="2152453" y="3568068"/>
            <a:ext cx="4251945" cy="61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9AA10FF0-D94C-407F-BEE0-8BCAC28E4EE8}"/>
              </a:ext>
            </a:extLst>
          </p:cNvPr>
          <p:cNvCxnSpPr>
            <a:cxnSpLocks/>
            <a:stCxn id="5" idx="3"/>
            <a:endCxn id="20" idx="7"/>
          </p:cNvCxnSpPr>
          <p:nvPr/>
        </p:nvCxnSpPr>
        <p:spPr>
          <a:xfrm flipH="1">
            <a:off x="4585170" y="1182736"/>
            <a:ext cx="379763" cy="18125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3BEFB022-E893-49EE-98EF-7787043E72A3}"/>
              </a:ext>
            </a:extLst>
          </p:cNvPr>
          <p:cNvCxnSpPr>
            <a:cxnSpLocks/>
            <a:stCxn id="9" idx="5"/>
            <a:endCxn id="56" idx="2"/>
          </p:cNvCxnSpPr>
          <p:nvPr/>
        </p:nvCxnSpPr>
        <p:spPr>
          <a:xfrm>
            <a:off x="1979773" y="3854699"/>
            <a:ext cx="3318091" cy="2358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8B486F3A-23C3-4404-BCD4-8B043435CDD9}"/>
              </a:ext>
            </a:extLst>
          </p:cNvPr>
          <p:cNvCxnSpPr>
            <a:cxnSpLocks/>
            <a:stCxn id="112" idx="4"/>
            <a:endCxn id="56" idx="1"/>
          </p:cNvCxnSpPr>
          <p:nvPr/>
        </p:nvCxnSpPr>
        <p:spPr>
          <a:xfrm>
            <a:off x="5240658" y="5406955"/>
            <a:ext cx="336133" cy="374274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EDCF5B0D-29E0-4CAB-AE05-75C44FDAA268}"/>
              </a:ext>
            </a:extLst>
          </p:cNvPr>
          <p:cNvCxnSpPr>
            <a:cxnSpLocks/>
            <a:stCxn id="5" idx="5"/>
            <a:endCxn id="114" idx="1"/>
          </p:cNvCxnSpPr>
          <p:nvPr/>
        </p:nvCxnSpPr>
        <p:spPr>
          <a:xfrm>
            <a:off x="5852515" y="1182736"/>
            <a:ext cx="741218" cy="27799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608E43D3-8B16-4440-B7D3-D2C2D7ECCE32}"/>
              </a:ext>
            </a:extLst>
          </p:cNvPr>
          <p:cNvCxnSpPr>
            <a:cxnSpLocks/>
            <a:stCxn id="114" idx="6"/>
            <a:endCxn id="113" idx="2"/>
          </p:cNvCxnSpPr>
          <p:nvPr/>
        </p:nvCxnSpPr>
        <p:spPr>
          <a:xfrm flipV="1">
            <a:off x="7697258" y="4175689"/>
            <a:ext cx="1032045" cy="7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41B1E942-4CE5-4577-A573-399004782650}"/>
              </a:ext>
            </a:extLst>
          </p:cNvPr>
          <p:cNvCxnSpPr>
            <a:cxnSpLocks/>
            <a:stCxn id="113" idx="4"/>
            <a:endCxn id="56" idx="7"/>
          </p:cNvCxnSpPr>
          <p:nvPr/>
        </p:nvCxnSpPr>
        <p:spPr>
          <a:xfrm flipH="1">
            <a:off x="6923568" y="4601253"/>
            <a:ext cx="2558868" cy="117997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16CBB1A6-2BCB-4F05-B0B1-15D6184F2582}"/>
              </a:ext>
            </a:extLst>
          </p:cNvPr>
          <p:cNvCxnSpPr>
            <a:cxnSpLocks/>
            <a:stCxn id="114" idx="4"/>
            <a:endCxn id="56" idx="0"/>
          </p:cNvCxnSpPr>
          <p:nvPr/>
        </p:nvCxnSpPr>
        <p:spPr>
          <a:xfrm flipH="1">
            <a:off x="6250180" y="4495731"/>
            <a:ext cx="800648" cy="1106707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652D7245-F93E-4CD9-B248-948DFDF401D5}"/>
              </a:ext>
            </a:extLst>
          </p:cNvPr>
          <p:cNvCxnSpPr>
            <a:cxnSpLocks/>
            <a:stCxn id="115" idx="4"/>
            <a:endCxn id="113" idx="0"/>
          </p:cNvCxnSpPr>
          <p:nvPr/>
        </p:nvCxnSpPr>
        <p:spPr>
          <a:xfrm flipH="1">
            <a:off x="9482436" y="2727163"/>
            <a:ext cx="153271" cy="10229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8B427386-0002-4164-9DD7-E6F9FA6EE0F8}"/>
              </a:ext>
            </a:extLst>
          </p:cNvPr>
          <p:cNvCxnSpPr>
            <a:cxnSpLocks/>
            <a:stCxn id="19" idx="4"/>
            <a:endCxn id="113" idx="7"/>
          </p:cNvCxnSpPr>
          <p:nvPr/>
        </p:nvCxnSpPr>
        <p:spPr>
          <a:xfrm flipH="1">
            <a:off x="10014981" y="3660159"/>
            <a:ext cx="420491" cy="2146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12D344C-D4D5-4E2D-88CE-E9E574B6B4E2}"/>
              </a:ext>
            </a:extLst>
          </p:cNvPr>
          <p:cNvCxnSpPr>
            <a:cxnSpLocks/>
            <a:stCxn id="4" idx="2"/>
            <a:endCxn id="56" idx="6"/>
          </p:cNvCxnSpPr>
          <p:nvPr/>
        </p:nvCxnSpPr>
        <p:spPr>
          <a:xfrm flipH="1">
            <a:off x="7202495" y="5712119"/>
            <a:ext cx="1928944" cy="500750"/>
          </a:xfrm>
          <a:prstGeom prst="straightConnector1">
            <a:avLst/>
          </a:prstGeom>
          <a:ln w="38100">
            <a:solidFill>
              <a:srgbClr val="E01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9C2DF40-36CD-4CE5-A1D9-FFD8E92430AA}"/>
              </a:ext>
            </a:extLst>
          </p:cNvPr>
          <p:cNvCxnSpPr>
            <a:cxnSpLocks/>
            <a:stCxn id="116" idx="6"/>
            <a:endCxn id="56" idx="5"/>
          </p:cNvCxnSpPr>
          <p:nvPr/>
        </p:nvCxnSpPr>
        <p:spPr>
          <a:xfrm flipH="1">
            <a:off x="6923568" y="1386946"/>
            <a:ext cx="3930447" cy="5257563"/>
          </a:xfrm>
          <a:prstGeom prst="curvedConnector4">
            <a:avLst>
              <a:gd name="adj1" fmla="val -24319"/>
              <a:gd name="adj2" fmla="val 10119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194">
            <a:extLst>
              <a:ext uri="{FF2B5EF4-FFF2-40B4-BE49-F238E27FC236}">
                <a16:creationId xmlns:a16="http://schemas.microsoft.com/office/drawing/2014/main" id="{34661652-FCD4-4076-8A6A-9CC8D758347D}"/>
              </a:ext>
            </a:extLst>
          </p:cNvPr>
          <p:cNvCxnSpPr>
            <a:cxnSpLocks/>
            <a:stCxn id="7" idx="6"/>
            <a:endCxn id="116" idx="1"/>
          </p:cNvCxnSpPr>
          <p:nvPr/>
        </p:nvCxnSpPr>
        <p:spPr>
          <a:xfrm>
            <a:off x="8080281" y="977817"/>
            <a:ext cx="1897592" cy="115046"/>
          </a:xfrm>
          <a:prstGeom prst="curvedConnector4">
            <a:avLst>
              <a:gd name="adj1" fmla="val 46039"/>
              <a:gd name="adj2" fmla="val -4641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0941CF77-663B-4691-BA35-DA9AE0D7A6A4}"/>
              </a:ext>
            </a:extLst>
          </p:cNvPr>
          <p:cNvCxnSpPr>
            <a:cxnSpLocks/>
            <a:stCxn id="20" idx="5"/>
            <a:endCxn id="113" idx="2"/>
          </p:cNvCxnSpPr>
          <p:nvPr/>
        </p:nvCxnSpPr>
        <p:spPr>
          <a:xfrm>
            <a:off x="4585170" y="1967191"/>
            <a:ext cx="4144133" cy="220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36B1028B-43C4-4E60-AA80-00B9D5DC94AA}"/>
              </a:ext>
            </a:extLst>
          </p:cNvPr>
          <p:cNvCxnSpPr>
            <a:cxnSpLocks/>
            <a:stCxn id="113" idx="3"/>
            <a:endCxn id="112" idx="6"/>
          </p:cNvCxnSpPr>
          <p:nvPr/>
        </p:nvCxnSpPr>
        <p:spPr>
          <a:xfrm flipH="1">
            <a:off x="5956789" y="4476608"/>
            <a:ext cx="2993101" cy="4810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7ED0275-26D0-4B91-89E6-9AB283CB3C58}"/>
              </a:ext>
            </a:extLst>
          </p:cNvPr>
          <p:cNvCxnSpPr>
            <a:cxnSpLocks/>
            <a:stCxn id="5" idx="5"/>
            <a:endCxn id="113" idx="1"/>
          </p:cNvCxnSpPr>
          <p:nvPr/>
        </p:nvCxnSpPr>
        <p:spPr>
          <a:xfrm>
            <a:off x="5852515" y="1182736"/>
            <a:ext cx="3097375" cy="269203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94">
            <a:extLst>
              <a:ext uri="{FF2B5EF4-FFF2-40B4-BE49-F238E27FC236}">
                <a16:creationId xmlns:a16="http://schemas.microsoft.com/office/drawing/2014/main" id="{A1CFB1C6-6B0C-4E21-A4B8-4FFD07021379}"/>
              </a:ext>
            </a:extLst>
          </p:cNvPr>
          <p:cNvCxnSpPr>
            <a:cxnSpLocks/>
            <a:stCxn id="115" idx="6"/>
            <a:endCxn id="4" idx="6"/>
          </p:cNvCxnSpPr>
          <p:nvPr/>
        </p:nvCxnSpPr>
        <p:spPr>
          <a:xfrm>
            <a:off x="10239973" y="2350332"/>
            <a:ext cx="218303" cy="3361787"/>
          </a:xfrm>
          <a:prstGeom prst="curvedConnector3">
            <a:avLst>
              <a:gd name="adj1" fmla="val 62358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4">
            <a:extLst>
              <a:ext uri="{FF2B5EF4-FFF2-40B4-BE49-F238E27FC236}">
                <a16:creationId xmlns:a16="http://schemas.microsoft.com/office/drawing/2014/main" id="{BACE5D8B-0724-447A-9A73-CF12CC3E17B7}"/>
              </a:ext>
            </a:extLst>
          </p:cNvPr>
          <p:cNvCxnSpPr>
            <a:cxnSpLocks/>
            <a:stCxn id="19" idx="6"/>
            <a:endCxn id="4" idx="7"/>
          </p:cNvCxnSpPr>
          <p:nvPr/>
        </p:nvCxnSpPr>
        <p:spPr>
          <a:xfrm flipH="1">
            <a:off x="10263965" y="3244263"/>
            <a:ext cx="742439" cy="2166254"/>
          </a:xfrm>
          <a:prstGeom prst="curvedConnector4">
            <a:avLst>
              <a:gd name="adj1" fmla="val -30790"/>
              <a:gd name="adj2" fmla="val 5671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87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FLORES RUIZ</dc:creator>
  <cp:lastModifiedBy>Sanchez Martinez, Cesar A</cp:lastModifiedBy>
  <cp:revision>3</cp:revision>
  <dcterms:created xsi:type="dcterms:W3CDTF">2020-11-27T20:52:53Z</dcterms:created>
  <dcterms:modified xsi:type="dcterms:W3CDTF">2020-12-01T06:55:10Z</dcterms:modified>
</cp:coreProperties>
</file>