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C2D10-43F8-48BB-BB46-C90E4E18ECCD}" v="4" dt="2020-11-29T15:08:58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chez Martinez, Cesar A" userId="1b26b4a9-c90b-485c-b64f-d5475d45750b" providerId="ADAL" clId="{B01C2D10-43F8-48BB-BB46-C90E4E18ECCD}"/>
    <pc:docChg chg="custSel modSld">
      <pc:chgData name="Sanchez Martinez, Cesar A" userId="1b26b4a9-c90b-485c-b64f-d5475d45750b" providerId="ADAL" clId="{B01C2D10-43F8-48BB-BB46-C90E4E18ECCD}" dt="2020-11-29T15:11:14.903" v="47" actId="14100"/>
      <pc:docMkLst>
        <pc:docMk/>
      </pc:docMkLst>
      <pc:sldChg chg="addSp delSp modSp">
        <pc:chgData name="Sanchez Martinez, Cesar A" userId="1b26b4a9-c90b-485c-b64f-d5475d45750b" providerId="ADAL" clId="{B01C2D10-43F8-48BB-BB46-C90E4E18ECCD}" dt="2020-11-29T15:11:14.903" v="47" actId="14100"/>
        <pc:sldMkLst>
          <pc:docMk/>
          <pc:sldMk cId="2245678721" sldId="256"/>
        </pc:sldMkLst>
        <pc:spChg chg="mod">
          <ac:chgData name="Sanchez Martinez, Cesar A" userId="1b26b4a9-c90b-485c-b64f-d5475d45750b" providerId="ADAL" clId="{B01C2D10-43F8-48BB-BB46-C90E4E18ECCD}" dt="2020-11-29T15:08:51.518" v="38"/>
          <ac:spMkLst>
            <pc:docMk/>
            <pc:sldMk cId="2245678721" sldId="256"/>
            <ac:spMk id="4" creationId="{44E284CF-837D-4E1F-B084-80A30037310F}"/>
          </ac:spMkLst>
        </pc:spChg>
        <pc:spChg chg="mod">
          <ac:chgData name="Sanchez Martinez, Cesar A" userId="1b26b4a9-c90b-485c-b64f-d5475d45750b" providerId="ADAL" clId="{B01C2D10-43F8-48BB-BB46-C90E4E18ECCD}" dt="2020-11-29T15:08:51.518" v="38"/>
          <ac:spMkLst>
            <pc:docMk/>
            <pc:sldMk cId="2245678721" sldId="256"/>
            <ac:spMk id="5" creationId="{E31CDC03-453F-40A8-BA88-E0C980BF18C9}"/>
          </ac:spMkLst>
        </pc:spChg>
        <pc:spChg chg="mod">
          <ac:chgData name="Sanchez Martinez, Cesar A" userId="1b26b4a9-c90b-485c-b64f-d5475d45750b" providerId="ADAL" clId="{B01C2D10-43F8-48BB-BB46-C90E4E18ECCD}" dt="2020-11-29T15:08:51.518" v="38"/>
          <ac:spMkLst>
            <pc:docMk/>
            <pc:sldMk cId="2245678721" sldId="256"/>
            <ac:spMk id="20" creationId="{9029BE7F-BDED-4F3E-9DD7-1A4365F4DC96}"/>
          </ac:spMkLst>
        </pc:spChg>
        <pc:spChg chg="mod">
          <ac:chgData name="Sanchez Martinez, Cesar A" userId="1b26b4a9-c90b-485c-b64f-d5475d45750b" providerId="ADAL" clId="{B01C2D10-43F8-48BB-BB46-C90E4E18ECCD}" dt="2020-11-29T15:08:51.518" v="38"/>
          <ac:spMkLst>
            <pc:docMk/>
            <pc:sldMk cId="2245678721" sldId="256"/>
            <ac:spMk id="21" creationId="{0306436A-2318-4E6F-A29E-34F8DD340710}"/>
          </ac:spMkLst>
        </pc:spChg>
        <pc:spChg chg="mod">
          <ac:chgData name="Sanchez Martinez, Cesar A" userId="1b26b4a9-c90b-485c-b64f-d5475d45750b" providerId="ADAL" clId="{B01C2D10-43F8-48BB-BB46-C90E4E18ECCD}" dt="2020-11-29T15:08:51.518" v="38"/>
          <ac:spMkLst>
            <pc:docMk/>
            <pc:sldMk cId="2245678721" sldId="256"/>
            <ac:spMk id="22" creationId="{FEA1C1BD-31CB-42E0-A64F-F7E7B70C8555}"/>
          </ac:spMkLst>
        </pc:spChg>
        <pc:spChg chg="mod">
          <ac:chgData name="Sanchez Martinez, Cesar A" userId="1b26b4a9-c90b-485c-b64f-d5475d45750b" providerId="ADAL" clId="{B01C2D10-43F8-48BB-BB46-C90E4E18ECCD}" dt="2020-11-29T15:08:51.518" v="38"/>
          <ac:spMkLst>
            <pc:docMk/>
            <pc:sldMk cId="2245678721" sldId="256"/>
            <ac:spMk id="24" creationId="{BB4D9A40-C51F-406F-87B8-5A7EE705D979}"/>
          </ac:spMkLst>
        </pc:spChg>
        <pc:spChg chg="mod">
          <ac:chgData name="Sanchez Martinez, Cesar A" userId="1b26b4a9-c90b-485c-b64f-d5475d45750b" providerId="ADAL" clId="{B01C2D10-43F8-48BB-BB46-C90E4E18ECCD}" dt="2020-11-29T15:11:08.195" v="45" actId="1076"/>
          <ac:spMkLst>
            <pc:docMk/>
            <pc:sldMk cId="2245678721" sldId="256"/>
            <ac:spMk id="25" creationId="{C88EB2C9-836F-42B4-BC3C-84D16D1FA38A}"/>
          </ac:spMkLst>
        </pc:spChg>
        <pc:spChg chg="mod">
          <ac:chgData name="Sanchez Martinez, Cesar A" userId="1b26b4a9-c90b-485c-b64f-d5475d45750b" providerId="ADAL" clId="{B01C2D10-43F8-48BB-BB46-C90E4E18ECCD}" dt="2020-11-29T15:08:51.518" v="38"/>
          <ac:spMkLst>
            <pc:docMk/>
            <pc:sldMk cId="2245678721" sldId="256"/>
            <ac:spMk id="26" creationId="{629B4EEF-EC62-4D1F-8D05-B67F968D3942}"/>
          </ac:spMkLst>
        </pc:spChg>
        <pc:spChg chg="mod">
          <ac:chgData name="Sanchez Martinez, Cesar A" userId="1b26b4a9-c90b-485c-b64f-d5475d45750b" providerId="ADAL" clId="{B01C2D10-43F8-48BB-BB46-C90E4E18ECCD}" dt="2020-11-29T15:11:14.903" v="47" actId="14100"/>
          <ac:spMkLst>
            <pc:docMk/>
            <pc:sldMk cId="2245678721" sldId="256"/>
            <ac:spMk id="27" creationId="{A790529F-F678-4436-AD26-03B06BC0386D}"/>
          </ac:spMkLst>
        </pc:spChg>
        <pc:spChg chg="mod">
          <ac:chgData name="Sanchez Martinez, Cesar A" userId="1b26b4a9-c90b-485c-b64f-d5475d45750b" providerId="ADAL" clId="{B01C2D10-43F8-48BB-BB46-C90E4E18ECCD}" dt="2020-11-29T15:08:51.518" v="38"/>
          <ac:spMkLst>
            <pc:docMk/>
            <pc:sldMk cId="2245678721" sldId="256"/>
            <ac:spMk id="28" creationId="{0FC11304-6169-4BF0-8610-2FCC542ACC2F}"/>
          </ac:spMkLst>
        </pc:spChg>
        <pc:spChg chg="mod">
          <ac:chgData name="Sanchez Martinez, Cesar A" userId="1b26b4a9-c90b-485c-b64f-d5475d45750b" providerId="ADAL" clId="{B01C2D10-43F8-48BB-BB46-C90E4E18ECCD}" dt="2020-11-29T15:08:51.518" v="38"/>
          <ac:spMkLst>
            <pc:docMk/>
            <pc:sldMk cId="2245678721" sldId="256"/>
            <ac:spMk id="29" creationId="{9CC76196-3E47-4566-847B-122680F1D137}"/>
          </ac:spMkLst>
        </pc:spChg>
        <pc:spChg chg="mod">
          <ac:chgData name="Sanchez Martinez, Cesar A" userId="1b26b4a9-c90b-485c-b64f-d5475d45750b" providerId="ADAL" clId="{B01C2D10-43F8-48BB-BB46-C90E4E18ECCD}" dt="2020-11-29T15:08:51.518" v="38"/>
          <ac:spMkLst>
            <pc:docMk/>
            <pc:sldMk cId="2245678721" sldId="256"/>
            <ac:spMk id="30" creationId="{53F50FCD-070E-4D3D-B45A-B45A27AB20F3}"/>
          </ac:spMkLst>
        </pc:spChg>
        <pc:spChg chg="mod">
          <ac:chgData name="Sanchez Martinez, Cesar A" userId="1b26b4a9-c90b-485c-b64f-d5475d45750b" providerId="ADAL" clId="{B01C2D10-43F8-48BB-BB46-C90E4E18ECCD}" dt="2020-11-29T15:11:11.716" v="46" actId="14100"/>
          <ac:spMkLst>
            <pc:docMk/>
            <pc:sldMk cId="2245678721" sldId="256"/>
            <ac:spMk id="31" creationId="{26C7B56A-E5DA-4B08-BB53-B23CD47081BE}"/>
          </ac:spMkLst>
        </pc:spChg>
        <pc:spChg chg="mod">
          <ac:chgData name="Sanchez Martinez, Cesar A" userId="1b26b4a9-c90b-485c-b64f-d5475d45750b" providerId="ADAL" clId="{B01C2D10-43F8-48BB-BB46-C90E4E18ECCD}" dt="2020-11-29T15:08:51.518" v="38"/>
          <ac:spMkLst>
            <pc:docMk/>
            <pc:sldMk cId="2245678721" sldId="256"/>
            <ac:spMk id="32" creationId="{C77077FF-1355-4DFA-9D5A-CEE2B0129EF2}"/>
          </ac:spMkLst>
        </pc:spChg>
        <pc:spChg chg="mod">
          <ac:chgData name="Sanchez Martinez, Cesar A" userId="1b26b4a9-c90b-485c-b64f-d5475d45750b" providerId="ADAL" clId="{B01C2D10-43F8-48BB-BB46-C90E4E18ECCD}" dt="2020-11-29T15:07:58.333" v="24" actId="1076"/>
          <ac:spMkLst>
            <pc:docMk/>
            <pc:sldMk cId="2245678721" sldId="256"/>
            <ac:spMk id="33" creationId="{757DFEFF-31DD-4189-AD21-E024E9355CBC}"/>
          </ac:spMkLst>
        </pc:spChg>
        <pc:spChg chg="mod">
          <ac:chgData name="Sanchez Martinez, Cesar A" userId="1b26b4a9-c90b-485c-b64f-d5475d45750b" providerId="ADAL" clId="{B01C2D10-43F8-48BB-BB46-C90E4E18ECCD}" dt="2020-11-29T15:08:51.518" v="38"/>
          <ac:spMkLst>
            <pc:docMk/>
            <pc:sldMk cId="2245678721" sldId="256"/>
            <ac:spMk id="34" creationId="{EAE50D25-2782-4E55-A6D7-092DD8619579}"/>
          </ac:spMkLst>
        </pc:spChg>
        <pc:cxnChg chg="mod">
          <ac:chgData name="Sanchez Martinez, Cesar A" userId="1b26b4a9-c90b-485c-b64f-d5475d45750b" providerId="ADAL" clId="{B01C2D10-43F8-48BB-BB46-C90E4E18ECCD}" dt="2020-11-29T15:08:51.518" v="38"/>
          <ac:cxnSpMkLst>
            <pc:docMk/>
            <pc:sldMk cId="2245678721" sldId="256"/>
            <ac:cxnSpMk id="37" creationId="{EBEBDB8B-DFD7-4C37-BA3D-CBC323D93CE1}"/>
          </ac:cxnSpMkLst>
        </pc:cxnChg>
        <pc:cxnChg chg="mod">
          <ac:chgData name="Sanchez Martinez, Cesar A" userId="1b26b4a9-c90b-485c-b64f-d5475d45750b" providerId="ADAL" clId="{B01C2D10-43F8-48BB-BB46-C90E4E18ECCD}" dt="2020-11-29T15:08:51.518" v="38"/>
          <ac:cxnSpMkLst>
            <pc:docMk/>
            <pc:sldMk cId="2245678721" sldId="256"/>
            <ac:cxnSpMk id="39" creationId="{E467BE9D-0EE4-4BD1-9F48-4321F8DBECDC}"/>
          </ac:cxnSpMkLst>
        </pc:cxnChg>
        <pc:cxnChg chg="mod">
          <ac:chgData name="Sanchez Martinez, Cesar A" userId="1b26b4a9-c90b-485c-b64f-d5475d45750b" providerId="ADAL" clId="{B01C2D10-43F8-48BB-BB46-C90E4E18ECCD}" dt="2020-11-29T15:08:51.518" v="38"/>
          <ac:cxnSpMkLst>
            <pc:docMk/>
            <pc:sldMk cId="2245678721" sldId="256"/>
            <ac:cxnSpMk id="41" creationId="{D3C1449F-9B5E-447B-868F-30CFAA05287A}"/>
          </ac:cxnSpMkLst>
        </pc:cxnChg>
        <pc:cxnChg chg="mod">
          <ac:chgData name="Sanchez Martinez, Cesar A" userId="1b26b4a9-c90b-485c-b64f-d5475d45750b" providerId="ADAL" clId="{B01C2D10-43F8-48BB-BB46-C90E4E18ECCD}" dt="2020-11-29T15:08:51.518" v="38"/>
          <ac:cxnSpMkLst>
            <pc:docMk/>
            <pc:sldMk cId="2245678721" sldId="256"/>
            <ac:cxnSpMk id="43" creationId="{6BADA8DA-0261-415F-9E58-79A43A970F1D}"/>
          </ac:cxnSpMkLst>
        </pc:cxnChg>
        <pc:cxnChg chg="mod">
          <ac:chgData name="Sanchez Martinez, Cesar A" userId="1b26b4a9-c90b-485c-b64f-d5475d45750b" providerId="ADAL" clId="{B01C2D10-43F8-48BB-BB46-C90E4E18ECCD}" dt="2020-11-29T15:08:51.518" v="38"/>
          <ac:cxnSpMkLst>
            <pc:docMk/>
            <pc:sldMk cId="2245678721" sldId="256"/>
            <ac:cxnSpMk id="45" creationId="{E734AFF5-DD26-478E-AB41-4F642D2BAC80}"/>
          </ac:cxnSpMkLst>
        </pc:cxnChg>
        <pc:cxnChg chg="mod">
          <ac:chgData name="Sanchez Martinez, Cesar A" userId="1b26b4a9-c90b-485c-b64f-d5475d45750b" providerId="ADAL" clId="{B01C2D10-43F8-48BB-BB46-C90E4E18ECCD}" dt="2020-11-29T15:11:14.903" v="47" actId="14100"/>
          <ac:cxnSpMkLst>
            <pc:docMk/>
            <pc:sldMk cId="2245678721" sldId="256"/>
            <ac:cxnSpMk id="47" creationId="{003DCD1D-F993-4E98-B131-B58DFED2E7BC}"/>
          </ac:cxnSpMkLst>
        </pc:cxnChg>
        <pc:cxnChg chg="mod">
          <ac:chgData name="Sanchez Martinez, Cesar A" userId="1b26b4a9-c90b-485c-b64f-d5475d45750b" providerId="ADAL" clId="{B01C2D10-43F8-48BB-BB46-C90E4E18ECCD}" dt="2020-11-29T15:11:11.716" v="46" actId="14100"/>
          <ac:cxnSpMkLst>
            <pc:docMk/>
            <pc:sldMk cId="2245678721" sldId="256"/>
            <ac:cxnSpMk id="49" creationId="{8D1219A3-20E9-4157-A0E4-52E4BE05265F}"/>
          </ac:cxnSpMkLst>
        </pc:cxnChg>
        <pc:cxnChg chg="del mod">
          <ac:chgData name="Sanchez Martinez, Cesar A" userId="1b26b4a9-c90b-485c-b64f-d5475d45750b" providerId="ADAL" clId="{B01C2D10-43F8-48BB-BB46-C90E4E18ECCD}" dt="2020-11-29T15:11:04.472" v="44" actId="478"/>
          <ac:cxnSpMkLst>
            <pc:docMk/>
            <pc:sldMk cId="2245678721" sldId="256"/>
            <ac:cxnSpMk id="51" creationId="{91E3262C-5D4A-494D-A7E6-0E2FC7B1AC50}"/>
          </ac:cxnSpMkLst>
        </pc:cxnChg>
        <pc:cxnChg chg="mod">
          <ac:chgData name="Sanchez Martinez, Cesar A" userId="1b26b4a9-c90b-485c-b64f-d5475d45750b" providerId="ADAL" clId="{B01C2D10-43F8-48BB-BB46-C90E4E18ECCD}" dt="2020-11-29T15:08:51.518" v="38"/>
          <ac:cxnSpMkLst>
            <pc:docMk/>
            <pc:sldMk cId="2245678721" sldId="256"/>
            <ac:cxnSpMk id="53" creationId="{35E46418-F173-4E4C-96B8-1C664CF05F4B}"/>
          </ac:cxnSpMkLst>
        </pc:cxnChg>
        <pc:cxnChg chg="mod">
          <ac:chgData name="Sanchez Martinez, Cesar A" userId="1b26b4a9-c90b-485c-b64f-d5475d45750b" providerId="ADAL" clId="{B01C2D10-43F8-48BB-BB46-C90E4E18ECCD}" dt="2020-11-29T15:08:51.518" v="38"/>
          <ac:cxnSpMkLst>
            <pc:docMk/>
            <pc:sldMk cId="2245678721" sldId="256"/>
            <ac:cxnSpMk id="55" creationId="{E240FF3C-10A3-4832-A4BC-D34E98DC6C08}"/>
          </ac:cxnSpMkLst>
        </pc:cxnChg>
        <pc:cxnChg chg="mod">
          <ac:chgData name="Sanchez Martinez, Cesar A" userId="1b26b4a9-c90b-485c-b64f-d5475d45750b" providerId="ADAL" clId="{B01C2D10-43F8-48BB-BB46-C90E4E18ECCD}" dt="2020-11-29T15:08:51.518" v="38"/>
          <ac:cxnSpMkLst>
            <pc:docMk/>
            <pc:sldMk cId="2245678721" sldId="256"/>
            <ac:cxnSpMk id="57" creationId="{68F0524B-4910-4245-9C8D-7CCC239146A2}"/>
          </ac:cxnSpMkLst>
        </pc:cxnChg>
        <pc:cxnChg chg="mod">
          <ac:chgData name="Sanchez Martinez, Cesar A" userId="1b26b4a9-c90b-485c-b64f-d5475d45750b" providerId="ADAL" clId="{B01C2D10-43F8-48BB-BB46-C90E4E18ECCD}" dt="2020-11-29T15:08:51.518" v="38"/>
          <ac:cxnSpMkLst>
            <pc:docMk/>
            <pc:sldMk cId="2245678721" sldId="256"/>
            <ac:cxnSpMk id="59" creationId="{0501C2B4-0934-41FE-805D-486197BE0712}"/>
          </ac:cxnSpMkLst>
        </pc:cxnChg>
        <pc:cxnChg chg="del mod">
          <ac:chgData name="Sanchez Martinez, Cesar A" userId="1b26b4a9-c90b-485c-b64f-d5475d45750b" providerId="ADAL" clId="{B01C2D10-43F8-48BB-BB46-C90E4E18ECCD}" dt="2020-11-29T15:10:43.524" v="43" actId="478"/>
          <ac:cxnSpMkLst>
            <pc:docMk/>
            <pc:sldMk cId="2245678721" sldId="256"/>
            <ac:cxnSpMk id="61" creationId="{1A1D6D19-AB71-4AC4-8AA5-4809FDABF7C9}"/>
          </ac:cxnSpMkLst>
        </pc:cxnChg>
        <pc:cxnChg chg="del">
          <ac:chgData name="Sanchez Martinez, Cesar A" userId="1b26b4a9-c90b-485c-b64f-d5475d45750b" providerId="ADAL" clId="{B01C2D10-43F8-48BB-BB46-C90E4E18ECCD}" dt="2020-11-29T15:07:53.058" v="22" actId="478"/>
          <ac:cxnSpMkLst>
            <pc:docMk/>
            <pc:sldMk cId="2245678721" sldId="256"/>
            <ac:cxnSpMk id="63" creationId="{9C56B762-4AC7-4431-9B9C-EBEC04D4C7BC}"/>
          </ac:cxnSpMkLst>
        </pc:cxnChg>
        <pc:cxnChg chg="add mod">
          <ac:chgData name="Sanchez Martinez, Cesar A" userId="1b26b4a9-c90b-485c-b64f-d5475d45750b" providerId="ADAL" clId="{B01C2D10-43F8-48BB-BB46-C90E4E18ECCD}" dt="2020-11-29T15:08:51.518" v="38"/>
          <ac:cxnSpMkLst>
            <pc:docMk/>
            <pc:sldMk cId="2245678721" sldId="256"/>
            <ac:cxnSpMk id="64" creationId="{E15F1775-0364-4BB2-8EC3-E4CD532E588B}"/>
          </ac:cxnSpMkLst>
        </pc:cxnChg>
        <pc:cxnChg chg="mod">
          <ac:chgData name="Sanchez Martinez, Cesar A" userId="1b26b4a9-c90b-485c-b64f-d5475d45750b" providerId="ADAL" clId="{B01C2D10-43F8-48BB-BB46-C90E4E18ECCD}" dt="2020-11-29T15:08:51.518" v="38"/>
          <ac:cxnSpMkLst>
            <pc:docMk/>
            <pc:sldMk cId="2245678721" sldId="256"/>
            <ac:cxnSpMk id="65" creationId="{24AC778D-341D-4000-A5DB-89149DA81376}"/>
          </ac:cxnSpMkLst>
        </pc:cxnChg>
        <pc:cxnChg chg="add mod">
          <ac:chgData name="Sanchez Martinez, Cesar A" userId="1b26b4a9-c90b-485c-b64f-d5475d45750b" providerId="ADAL" clId="{B01C2D10-43F8-48BB-BB46-C90E4E18ECCD}" dt="2020-11-29T15:08:51.518" v="38"/>
          <ac:cxnSpMkLst>
            <pc:docMk/>
            <pc:sldMk cId="2245678721" sldId="256"/>
            <ac:cxnSpMk id="67" creationId="{35048FF1-CE7A-4659-B10D-1FA8AEFA18E1}"/>
          </ac:cxnSpMkLst>
        </pc:cxnChg>
        <pc:cxnChg chg="add mod">
          <ac:chgData name="Sanchez Martinez, Cesar A" userId="1b26b4a9-c90b-485c-b64f-d5475d45750b" providerId="ADAL" clId="{B01C2D10-43F8-48BB-BB46-C90E4E18ECCD}" dt="2020-11-29T15:09:08.553" v="42" actId="14100"/>
          <ac:cxnSpMkLst>
            <pc:docMk/>
            <pc:sldMk cId="2245678721" sldId="256"/>
            <ac:cxnSpMk id="71" creationId="{78E26E55-ED6C-490E-A02E-9255138C121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01BB-5416-410D-A41D-5C5FDA14E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0B191-360A-4ECC-9477-EDFDA3860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809E5-243B-46DF-9787-E6383F16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6821-1B72-45EB-A8A5-A3656E1863D6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3D6D6-4898-4D76-AA97-9B5796CC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59EF9-B3C9-484D-ADBC-C3A457F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019D-0E34-4DE0-9405-CFF4E08898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0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852B-2E1A-44B7-92CB-E098C001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D72D1-1D15-40CB-9C78-E26E2063B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85607-7FCC-4466-83E2-DC386D27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6821-1B72-45EB-A8A5-A3656E1863D6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022D3-0E53-42D3-9EA7-E6E0343E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A59A-69BC-4A50-B60E-E230599D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019D-0E34-4DE0-9405-CFF4E08898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D2953-A180-42EC-BBDE-D2999BDA8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3DF87-F621-4E93-BD57-0F4391954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040A-21D3-480A-B984-20960983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6821-1B72-45EB-A8A5-A3656E1863D6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4DFA7-7FB9-442E-B85E-EE2AEAAE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0FD3-8305-43EF-AB26-56521C11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019D-0E34-4DE0-9405-CFF4E08898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38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0A08-0F4E-4081-AD5A-B67B1649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D7AB-C830-4328-A424-89967DC7A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CA9F1-AA10-42AE-AB23-CC6B07FB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6821-1B72-45EB-A8A5-A3656E1863D6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DBDE9-30C9-4924-B3F2-5EA875A6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CC2AD-F64D-4153-A151-54C3C044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019D-0E34-4DE0-9405-CFF4E08898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32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14CF-0B34-42E5-B4E4-B0F7E9E0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F17F0-D5B7-4064-A0AA-DE3334015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C062E-D9A2-4174-8BA2-C852DC1E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6821-1B72-45EB-A8A5-A3656E1863D6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9D4ED-C60C-4BB5-B577-904D3796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C4A9-D494-481F-B403-1CE47415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019D-0E34-4DE0-9405-CFF4E08898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752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6B12-306C-4370-9A0C-64CB40DB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2F90-6AA5-40CE-993E-C503EEC36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57240-AE57-4529-93F6-D88916DC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4AD6E-96E4-4C4F-B007-CC49BC99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6821-1B72-45EB-A8A5-A3656E1863D6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3594A-55E6-4B87-A22C-741E67C3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23BD6-26C6-41B8-BAA9-75BECF13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019D-0E34-4DE0-9405-CFF4E08898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857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7F44-BDAE-4C67-B275-7C782A75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1FEFB-94B0-4B1D-A7FA-772A713A9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D818C-7351-45D6-9B09-6C1340225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29AFD-9856-40F1-944F-F2A63A4CE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17FA0-A203-4AE9-9A12-B9C24A850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9BB3A-A464-44AF-A685-D2392B61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6821-1B72-45EB-A8A5-A3656E1863D6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918F3-7873-44D2-BEBB-0EB27BE0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C003C-1AD0-4FB8-ACD2-89955104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019D-0E34-4DE0-9405-CFF4E08898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382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2DC2-BDF3-4DF7-B07C-9914D395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C6D13-837F-4031-BD3D-01AD04DA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6821-1B72-45EB-A8A5-A3656E1863D6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84828-6000-428D-9C7C-7D68569D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0D8B7-1126-4DA4-9326-7D1C841E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019D-0E34-4DE0-9405-CFF4E08898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514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D4982-A67D-477B-815F-2956302B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6821-1B72-45EB-A8A5-A3656E1863D6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576E6-4377-4422-88CC-8E78607F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2CE3A-8A6D-4400-8216-9F3827A5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019D-0E34-4DE0-9405-CFF4E08898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22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972D-9134-48C9-896B-E1D7C5D8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3B5E-1E96-4DC7-B1B3-39F1EF987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58A22-FDEA-4FB2-B74E-1C0A08E49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87F4C-EBCF-4643-8E0D-412DA144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6821-1B72-45EB-A8A5-A3656E1863D6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1D08A-3BA5-4409-9D2E-DC0A8958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94EFF-28B7-4E1F-9F56-E9D98A09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019D-0E34-4DE0-9405-CFF4E08898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034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8EF6-3FED-412E-80A1-228B4903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8E12C-91C5-46DD-B06E-5A2DB4E7C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4F02A-1E98-48DF-946F-D9F15CE2E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163A0-FE2D-46E8-BF30-96E53914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6821-1B72-45EB-A8A5-A3656E1863D6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9050D-DAEC-47EB-9B77-574AC139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A78AC-A223-44E7-8B8B-35021C85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019D-0E34-4DE0-9405-CFF4E08898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02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67067-0CC1-4387-B5B8-FFF0AF38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9A8B0-07BE-459B-B39D-19554F6C4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7D3B-D99C-45D2-B581-541AD393D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96821-1B72-45EB-A8A5-A3656E1863D6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ADD45-AB34-4300-91D7-DAD3C7156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E6485-0978-4ED7-9820-1F782F663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8019D-0E34-4DE0-9405-CFF4E08898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94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E284CF-837D-4E1F-B084-80A30037310F}"/>
              </a:ext>
            </a:extLst>
          </p:cNvPr>
          <p:cNvSpPr/>
          <p:nvPr/>
        </p:nvSpPr>
        <p:spPr>
          <a:xfrm>
            <a:off x="8364789" y="5764011"/>
            <a:ext cx="1335392" cy="9144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1CDC03-453F-40A8-BA88-E0C980BF18C9}"/>
              </a:ext>
            </a:extLst>
          </p:cNvPr>
          <p:cNvSpPr/>
          <p:nvPr/>
        </p:nvSpPr>
        <p:spPr>
          <a:xfrm>
            <a:off x="1340602" y="5164081"/>
            <a:ext cx="1330908" cy="9144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EDUCATION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29BE7F-BDED-4F3E-9DD7-1A4365F4DC96}"/>
              </a:ext>
            </a:extLst>
          </p:cNvPr>
          <p:cNvSpPr/>
          <p:nvPr/>
        </p:nvSpPr>
        <p:spPr>
          <a:xfrm>
            <a:off x="2506351" y="3109910"/>
            <a:ext cx="1330908" cy="9144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CIGS_PER_DAT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06436A-2318-4E6F-A29E-34F8DD340710}"/>
              </a:ext>
            </a:extLst>
          </p:cNvPr>
          <p:cNvSpPr/>
          <p:nvPr/>
        </p:nvSpPr>
        <p:spPr>
          <a:xfrm>
            <a:off x="959723" y="2161713"/>
            <a:ext cx="1726334" cy="9144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IS_SMOKING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A1C1BD-31CB-42E0-A64F-F7E7B70C8555}"/>
              </a:ext>
            </a:extLst>
          </p:cNvPr>
          <p:cNvSpPr/>
          <p:nvPr/>
        </p:nvSpPr>
        <p:spPr>
          <a:xfrm>
            <a:off x="322838" y="3964502"/>
            <a:ext cx="914400" cy="9144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8EB2C9-836F-42B4-BC3C-84D16D1FA38A}"/>
              </a:ext>
            </a:extLst>
          </p:cNvPr>
          <p:cNvSpPr/>
          <p:nvPr/>
        </p:nvSpPr>
        <p:spPr>
          <a:xfrm>
            <a:off x="9989079" y="1547441"/>
            <a:ext cx="1602327" cy="9144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GLUCOSE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29B4EEF-EC62-4D1F-8D05-B67F968D3942}"/>
              </a:ext>
            </a:extLst>
          </p:cNvPr>
          <p:cNvSpPr/>
          <p:nvPr/>
        </p:nvSpPr>
        <p:spPr>
          <a:xfrm>
            <a:off x="6312009" y="2424342"/>
            <a:ext cx="1229434" cy="9144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HEART RATE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90529F-F678-4436-AD26-03B06BC0386D}"/>
              </a:ext>
            </a:extLst>
          </p:cNvPr>
          <p:cNvSpPr/>
          <p:nvPr/>
        </p:nvSpPr>
        <p:spPr>
          <a:xfrm>
            <a:off x="10030296" y="183977"/>
            <a:ext cx="1561110" cy="9144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BMI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FC11304-6169-4BF0-8610-2FCC542ACC2F}"/>
              </a:ext>
            </a:extLst>
          </p:cNvPr>
          <p:cNvSpPr/>
          <p:nvPr/>
        </p:nvSpPr>
        <p:spPr>
          <a:xfrm>
            <a:off x="7043494" y="970625"/>
            <a:ext cx="914400" cy="9144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DIAL BP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C76196-3E47-4566-847B-122680F1D137}"/>
              </a:ext>
            </a:extLst>
          </p:cNvPr>
          <p:cNvSpPr/>
          <p:nvPr/>
        </p:nvSpPr>
        <p:spPr>
          <a:xfrm>
            <a:off x="5644160" y="970625"/>
            <a:ext cx="914400" cy="9144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SYS BP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F50FCD-070E-4D3D-B45A-B45A27AB20F3}"/>
              </a:ext>
            </a:extLst>
          </p:cNvPr>
          <p:cNvSpPr/>
          <p:nvPr/>
        </p:nvSpPr>
        <p:spPr>
          <a:xfrm>
            <a:off x="8124985" y="2242444"/>
            <a:ext cx="1154204" cy="9144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TOT CHOL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C7B56A-E5DA-4B08-BB53-B23CD47081BE}"/>
              </a:ext>
            </a:extLst>
          </p:cNvPr>
          <p:cNvSpPr/>
          <p:nvPr/>
        </p:nvSpPr>
        <p:spPr>
          <a:xfrm>
            <a:off x="10758060" y="3567110"/>
            <a:ext cx="1634422" cy="9144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DIABETES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7077FF-1355-4DFA-9D5A-CEE2B0129EF2}"/>
              </a:ext>
            </a:extLst>
          </p:cNvPr>
          <p:cNvSpPr/>
          <p:nvPr/>
        </p:nvSpPr>
        <p:spPr>
          <a:xfrm>
            <a:off x="2273068" y="4198096"/>
            <a:ext cx="1335392" cy="9144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 HYP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57DFEFF-31DD-4189-AD21-E024E9355CBC}"/>
              </a:ext>
            </a:extLst>
          </p:cNvPr>
          <p:cNvSpPr/>
          <p:nvPr/>
        </p:nvSpPr>
        <p:spPr>
          <a:xfrm>
            <a:off x="9032485" y="4053382"/>
            <a:ext cx="1504916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 STROKE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E50D25-2782-4E55-A6D7-092DD8619579}"/>
              </a:ext>
            </a:extLst>
          </p:cNvPr>
          <p:cNvSpPr/>
          <p:nvPr/>
        </p:nvSpPr>
        <p:spPr>
          <a:xfrm>
            <a:off x="6059195" y="4012335"/>
            <a:ext cx="1118209" cy="9144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BP MEDS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EBDB8B-DFD7-4C37-BA3D-CBC323D93CE1}"/>
              </a:ext>
            </a:extLst>
          </p:cNvPr>
          <p:cNvCxnSpPr>
            <a:stCxn id="28" idx="3"/>
          </p:cNvCxnSpPr>
          <p:nvPr/>
        </p:nvCxnSpPr>
        <p:spPr>
          <a:xfrm flipH="1">
            <a:off x="6906827" y="1751114"/>
            <a:ext cx="270578" cy="6732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67BE9D-0EE4-4BD1-9F48-4321F8DBECDC}"/>
              </a:ext>
            </a:extLst>
          </p:cNvPr>
          <p:cNvCxnSpPr>
            <a:cxnSpLocks/>
            <a:stCxn id="29" idx="4"/>
            <a:endCxn id="26" idx="0"/>
          </p:cNvCxnSpPr>
          <p:nvPr/>
        </p:nvCxnSpPr>
        <p:spPr>
          <a:xfrm>
            <a:off x="6101360" y="1885025"/>
            <a:ext cx="825366" cy="53931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C1449F-9B5E-447B-868F-30CFAA05287A}"/>
              </a:ext>
            </a:extLst>
          </p:cNvPr>
          <p:cNvCxnSpPr>
            <a:cxnSpLocks/>
            <a:stCxn id="30" idx="2"/>
          </p:cNvCxnSpPr>
          <p:nvPr/>
        </p:nvCxnSpPr>
        <p:spPr>
          <a:xfrm flipH="1" flipV="1">
            <a:off x="6973597" y="2424342"/>
            <a:ext cx="1151388" cy="27530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ADA8DA-0261-415F-9E58-79A43A970F1D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 flipH="1">
            <a:off x="6618300" y="3338742"/>
            <a:ext cx="308426" cy="67359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34AFF5-DD26-478E-AB41-4F642D2BAC80}"/>
              </a:ext>
            </a:extLst>
          </p:cNvPr>
          <p:cNvCxnSpPr>
            <a:cxnSpLocks/>
            <a:stCxn id="34" idx="3"/>
            <a:endCxn id="24" idx="7"/>
          </p:cNvCxnSpPr>
          <p:nvPr/>
        </p:nvCxnSpPr>
        <p:spPr>
          <a:xfrm flipH="1">
            <a:off x="5726086" y="4792824"/>
            <a:ext cx="496867" cy="10745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3DCD1D-F993-4E98-B131-B58DFED2E7BC}"/>
              </a:ext>
            </a:extLst>
          </p:cNvPr>
          <p:cNvCxnSpPr>
            <a:cxnSpLocks/>
            <a:stCxn id="27" idx="4"/>
            <a:endCxn id="25" idx="0"/>
          </p:cNvCxnSpPr>
          <p:nvPr/>
        </p:nvCxnSpPr>
        <p:spPr>
          <a:xfrm flipH="1">
            <a:off x="10790243" y="1098377"/>
            <a:ext cx="20608" cy="4490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1219A3-20E9-4157-A0E4-52E4BE05265F}"/>
              </a:ext>
            </a:extLst>
          </p:cNvPr>
          <p:cNvCxnSpPr>
            <a:cxnSpLocks/>
            <a:stCxn id="25" idx="4"/>
            <a:endCxn id="31" idx="0"/>
          </p:cNvCxnSpPr>
          <p:nvPr/>
        </p:nvCxnSpPr>
        <p:spPr>
          <a:xfrm>
            <a:off x="10790243" y="2461841"/>
            <a:ext cx="785028" cy="11052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E46418-F173-4E4C-96B8-1C664CF05F4B}"/>
              </a:ext>
            </a:extLst>
          </p:cNvPr>
          <p:cNvCxnSpPr>
            <a:cxnSpLocks/>
            <a:stCxn id="21" idx="4"/>
            <a:endCxn id="20" idx="1"/>
          </p:cNvCxnSpPr>
          <p:nvPr/>
        </p:nvCxnSpPr>
        <p:spPr>
          <a:xfrm>
            <a:off x="1822890" y="3076113"/>
            <a:ext cx="878368" cy="16770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40FF3C-10A3-4832-A4BC-D34E98DC6C08}"/>
              </a:ext>
            </a:extLst>
          </p:cNvPr>
          <p:cNvCxnSpPr>
            <a:cxnSpLocks/>
            <a:stCxn id="20" idx="5"/>
            <a:endCxn id="24" idx="1"/>
          </p:cNvCxnSpPr>
          <p:nvPr/>
        </p:nvCxnSpPr>
        <p:spPr>
          <a:xfrm>
            <a:off x="3642352" y="3890399"/>
            <a:ext cx="1437156" cy="19770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F0524B-4910-4245-9C8D-7CCC239146A2}"/>
              </a:ext>
            </a:extLst>
          </p:cNvPr>
          <p:cNvCxnSpPr>
            <a:cxnSpLocks/>
            <a:stCxn id="22" idx="5"/>
            <a:endCxn id="5" idx="1"/>
          </p:cNvCxnSpPr>
          <p:nvPr/>
        </p:nvCxnSpPr>
        <p:spPr>
          <a:xfrm>
            <a:off x="1103327" y="4744991"/>
            <a:ext cx="432182" cy="55300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501C2B4-0934-41FE-805D-486197BE0712}"/>
              </a:ext>
            </a:extLst>
          </p:cNvPr>
          <p:cNvCxnSpPr>
            <a:cxnSpLocks/>
            <a:stCxn id="5" idx="5"/>
            <a:endCxn id="24" idx="2"/>
          </p:cNvCxnSpPr>
          <p:nvPr/>
        </p:nvCxnSpPr>
        <p:spPr>
          <a:xfrm>
            <a:off x="2476603" y="5944570"/>
            <a:ext cx="2468994" cy="24612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4AC778D-341D-4000-A5DB-89149DA81376}"/>
              </a:ext>
            </a:extLst>
          </p:cNvPr>
          <p:cNvCxnSpPr>
            <a:cxnSpLocks/>
            <a:stCxn id="4" idx="2"/>
            <a:endCxn id="24" idx="6"/>
          </p:cNvCxnSpPr>
          <p:nvPr/>
        </p:nvCxnSpPr>
        <p:spPr>
          <a:xfrm flipH="1" flipV="1">
            <a:off x="5859997" y="6190694"/>
            <a:ext cx="2504792" cy="3051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B4D9A40-C51F-406F-87B8-5A7EE705D979}"/>
              </a:ext>
            </a:extLst>
          </p:cNvPr>
          <p:cNvSpPr/>
          <p:nvPr/>
        </p:nvSpPr>
        <p:spPr>
          <a:xfrm>
            <a:off x="4945597" y="5733494"/>
            <a:ext cx="914400" cy="9144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Y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15F1775-0364-4BB2-8EC3-E4CD532E588B}"/>
              </a:ext>
            </a:extLst>
          </p:cNvPr>
          <p:cNvCxnSpPr>
            <a:cxnSpLocks/>
            <a:stCxn id="21" idx="4"/>
            <a:endCxn id="32" idx="1"/>
          </p:cNvCxnSpPr>
          <p:nvPr/>
        </p:nvCxnSpPr>
        <p:spPr>
          <a:xfrm>
            <a:off x="1822890" y="3076113"/>
            <a:ext cx="645742" cy="125589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048FF1-CE7A-4659-B10D-1FA8AEFA18E1}"/>
              </a:ext>
            </a:extLst>
          </p:cNvPr>
          <p:cNvCxnSpPr>
            <a:cxnSpLocks/>
            <a:stCxn id="22" idx="6"/>
            <a:endCxn id="32" idx="2"/>
          </p:cNvCxnSpPr>
          <p:nvPr/>
        </p:nvCxnSpPr>
        <p:spPr>
          <a:xfrm>
            <a:off x="1237238" y="4421702"/>
            <a:ext cx="1035830" cy="23359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E26E55-ED6C-490E-A02E-9255138C1215}"/>
              </a:ext>
            </a:extLst>
          </p:cNvPr>
          <p:cNvCxnSpPr>
            <a:cxnSpLocks/>
            <a:stCxn id="32" idx="5"/>
            <a:endCxn id="24" idx="1"/>
          </p:cNvCxnSpPr>
          <p:nvPr/>
        </p:nvCxnSpPr>
        <p:spPr>
          <a:xfrm>
            <a:off x="3412896" y="4978585"/>
            <a:ext cx="1666612" cy="88882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67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FB48E7781CB14ABDFC5701083D6948" ma:contentTypeVersion="2" ma:contentTypeDescription="Create a new document." ma:contentTypeScope="" ma:versionID="e7527a318b83fc00c50545f1da72248c">
  <xsd:schema xmlns:xsd="http://www.w3.org/2001/XMLSchema" xmlns:xs="http://www.w3.org/2001/XMLSchema" xmlns:p="http://schemas.microsoft.com/office/2006/metadata/properties" xmlns:ns3="f8ac5e7d-7b7d-46e0-8d8a-f4f02b48db66" targetNamespace="http://schemas.microsoft.com/office/2006/metadata/properties" ma:root="true" ma:fieldsID="645d5f95b771284d7effe58b8a07756a" ns3:_="">
    <xsd:import namespace="f8ac5e7d-7b7d-46e0-8d8a-f4f02b48db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ac5e7d-7b7d-46e0-8d8a-f4f02b48db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6BA7DC-50D9-485A-8D10-B94F9BD5E1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DFD15-7D9D-4D88-823E-480C6DC24B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ac5e7d-7b7d-46e0-8d8a-f4f02b48db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0D60DB-3A4A-4DAA-BA87-93EFC0578F4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FLORES RUIZ</dc:creator>
  <cp:lastModifiedBy>Sanchez Martinez, Cesar A</cp:lastModifiedBy>
  <cp:revision>1</cp:revision>
  <dcterms:created xsi:type="dcterms:W3CDTF">2020-11-29T02:03:38Z</dcterms:created>
  <dcterms:modified xsi:type="dcterms:W3CDTF">2020-11-29T15:11:33Z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0x010100C0FB48E7781CB14ABDFC5701083D6948</vt:lpwstr>
  </property>
</Properties>
</file>