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2" r:id="rId6"/>
    <p:sldId id="263" r:id="rId7"/>
    <p:sldId id="259" r:id="rId8"/>
    <p:sldId id="264" r:id="rId9"/>
    <p:sldId id="261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78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4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74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6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1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5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3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84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4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10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02B-97BC-49AD-89C1-137F41ABB076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7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CB02B-97BC-49AD-89C1-137F41ABB076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C4F6B-F100-468D-9340-BDC58E129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3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pic>
        <p:nvPicPr>
          <p:cNvPr id="1026" name="Picture 2" descr="C:\Users\mabank\Downloads\bouncer_b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0"/>
            <a:ext cx="640080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08663" y="4800600"/>
            <a:ext cx="470173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Security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The Internet and you.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42242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give away information - “Your password is invalid” or “username not found”</a:t>
            </a:r>
          </a:p>
          <a:p>
            <a:r>
              <a:rPr lang="en-US" dirty="0" smtClean="0"/>
              <a:t>Don’t be predictable - admin/admin</a:t>
            </a:r>
          </a:p>
          <a:p>
            <a:r>
              <a:rPr lang="en-US" dirty="0" smtClean="0"/>
              <a:t>Always change default creds – </a:t>
            </a:r>
            <a:r>
              <a:rPr lang="en-US" dirty="0" err="1" smtClean="0"/>
              <a:t>sa</a:t>
            </a:r>
            <a:r>
              <a:rPr lang="en-US" dirty="0" smtClean="0"/>
              <a:t>/””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966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I care?</a:t>
            </a:r>
            <a:endParaRPr lang="en-US" dirty="0"/>
          </a:p>
        </p:txBody>
      </p:sp>
      <p:pic>
        <p:nvPicPr>
          <p:cNvPr id="2050" name="Picture 2" descr="C:\Users\mabank\Downloads\5-29-13-pho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15" y="1164771"/>
            <a:ext cx="8262185" cy="52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999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2015 Cyberattacks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Primera</a:t>
            </a:r>
            <a:r>
              <a:rPr lang="en-US" b="1" dirty="0"/>
              <a:t> Blue </a:t>
            </a:r>
            <a:r>
              <a:rPr lang="en-US" b="1" dirty="0" smtClean="0"/>
              <a:t>Cross – 11 million customers </a:t>
            </a:r>
          </a:p>
          <a:p>
            <a:r>
              <a:rPr lang="en-US" b="1" dirty="0" smtClean="0"/>
              <a:t>Anthem - tens of millions customers</a:t>
            </a:r>
          </a:p>
          <a:p>
            <a:r>
              <a:rPr lang="en-US" b="1" dirty="0" smtClean="0"/>
              <a:t>Staples – 1.6 million credit cards</a:t>
            </a:r>
          </a:p>
          <a:p>
            <a:r>
              <a:rPr lang="en-US" b="1" dirty="0" smtClean="0"/>
              <a:t>Home Depot – 56 million credit cards</a:t>
            </a:r>
          </a:p>
          <a:p>
            <a:r>
              <a:rPr lang="en-US" b="1" dirty="0" smtClean="0"/>
              <a:t>JPMorgan chase – 83 million households</a:t>
            </a:r>
          </a:p>
          <a:p>
            <a:r>
              <a:rPr lang="en-US" b="1" dirty="0" smtClean="0"/>
              <a:t>Federal Government – 4 million employees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200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hackers hack?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95400"/>
            <a:ext cx="8005045" cy="3200400"/>
          </a:xfrm>
        </p:spPr>
        <p:txBody>
          <a:bodyPr/>
          <a:lstStyle/>
          <a:p>
            <a:r>
              <a:rPr lang="en-US" dirty="0" smtClean="0"/>
              <a:t>PII - </a:t>
            </a:r>
            <a:r>
              <a:rPr lang="en-US" dirty="0"/>
              <a:t>Personally </a:t>
            </a:r>
            <a:r>
              <a:rPr lang="en-US" dirty="0" smtClean="0"/>
              <a:t>Identifiable Information</a:t>
            </a:r>
          </a:p>
          <a:p>
            <a:r>
              <a:rPr lang="en-US" dirty="0" smtClean="0"/>
              <a:t>PHI - Protected Health Information</a:t>
            </a:r>
          </a:p>
          <a:p>
            <a:r>
              <a:rPr lang="en-US" dirty="0" smtClean="0"/>
              <a:t>Cause disruptions to the business</a:t>
            </a:r>
          </a:p>
          <a:p>
            <a:r>
              <a:rPr lang="en-US" b="1" dirty="0" smtClean="0"/>
              <a:t>Kevin </a:t>
            </a:r>
            <a:r>
              <a:rPr lang="en-US" b="1" dirty="0" err="1" smtClean="0"/>
              <a:t>Mitnick</a:t>
            </a:r>
            <a:r>
              <a:rPr lang="en-US" b="1" dirty="0"/>
              <a:t> </a:t>
            </a:r>
            <a:r>
              <a:rPr lang="en-US" b="1" dirty="0" smtClean="0"/>
              <a:t>“</a:t>
            </a:r>
            <a:r>
              <a:rPr lang="en-US" dirty="0" smtClean="0"/>
              <a:t>for the pursuit of knowledge and adventure”</a:t>
            </a:r>
            <a:endParaRPr lang="en-US" dirty="0"/>
          </a:p>
        </p:txBody>
      </p:sp>
      <p:pic>
        <p:nvPicPr>
          <p:cNvPr id="3074" name="Picture 2" descr="C:\Users\mabank\Downloads\kevin_mitni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555" y="3810000"/>
            <a:ext cx="3966445" cy="264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267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PII?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PII - Information </a:t>
            </a:r>
            <a:r>
              <a:rPr lang="en-US" sz="2800" dirty="0"/>
              <a:t>that can be used on its own or with other information to identify, contact, or locate a single person, or to identify an individual in context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Examples: </a:t>
            </a:r>
            <a:r>
              <a:rPr lang="en-US" sz="2000" dirty="0"/>
              <a:t>Full name, Home address, Email address, National identification number, Passport number, Credit card numbers, Date of birth, Login name</a:t>
            </a:r>
          </a:p>
          <a:p>
            <a:r>
              <a:rPr lang="en-US" sz="2800" dirty="0" smtClean="0"/>
              <a:t>Black market credit card value: $0.50 - $1.00 each.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60301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PHI?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PHI - Any information about health status, provision of health care, or payment for health care that can be linked to a specific </a:t>
            </a:r>
            <a:r>
              <a:rPr lang="en-US" sz="2800" dirty="0" smtClean="0"/>
              <a:t>individual</a:t>
            </a:r>
          </a:p>
          <a:p>
            <a:r>
              <a:rPr lang="en-US" sz="2000" dirty="0" smtClean="0"/>
              <a:t>Physical </a:t>
            </a:r>
            <a:r>
              <a:rPr lang="en-US" sz="2000" dirty="0"/>
              <a:t>or mental health or </a:t>
            </a:r>
            <a:r>
              <a:rPr lang="en-US" sz="2000" dirty="0" smtClean="0"/>
              <a:t>condition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provision of health </a:t>
            </a:r>
            <a:r>
              <a:rPr lang="en-US" sz="2000" dirty="0" smtClean="0"/>
              <a:t>care</a:t>
            </a:r>
          </a:p>
          <a:p>
            <a:r>
              <a:rPr lang="en-US" sz="2000" dirty="0" smtClean="0"/>
              <a:t>Payment information for health care</a:t>
            </a:r>
          </a:p>
          <a:p>
            <a:r>
              <a:rPr lang="en-US" sz="2000" dirty="0" smtClean="0"/>
              <a:t>PII that can link to above information</a:t>
            </a:r>
          </a:p>
          <a:p>
            <a:r>
              <a:rPr lang="en-US" sz="2800" dirty="0" smtClean="0"/>
              <a:t>Black Market Value $10.00: 10-20</a:t>
            </a:r>
            <a:r>
              <a:rPr lang="en-US" sz="2800" dirty="0"/>
              <a:t> </a:t>
            </a:r>
            <a:r>
              <a:rPr lang="en-US" sz="2800" dirty="0" smtClean="0"/>
              <a:t>times that of PII.</a:t>
            </a:r>
          </a:p>
          <a:p>
            <a:r>
              <a:rPr lang="en-US" sz="2800" dirty="0" smtClean="0"/>
              <a:t>Why?  Drugs, Less secure, easier to obtain.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20239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Injection</a:t>
            </a:r>
          </a:p>
          <a:p>
            <a:r>
              <a:rPr lang="en-US" dirty="0" smtClean="0"/>
              <a:t>Cross Site Scripting</a:t>
            </a:r>
          </a:p>
          <a:p>
            <a:r>
              <a:rPr lang="en-US" dirty="0" smtClean="0"/>
              <a:t>Cross Site Request Forgery</a:t>
            </a:r>
          </a:p>
          <a:p>
            <a:r>
              <a:rPr lang="en-US" dirty="0" smtClean="0"/>
              <a:t>Clickjacking</a:t>
            </a:r>
          </a:p>
          <a:p>
            <a:r>
              <a:rPr lang="en-US" dirty="0" smtClean="0"/>
              <a:t>Social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532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Site Scripting (XSS)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XSS – Injecting client-side script into a site.</a:t>
            </a:r>
          </a:p>
          <a:p>
            <a:r>
              <a:rPr lang="en-US" dirty="0" smtClean="0"/>
              <a:t>Why is it dangerous? [Demo]</a:t>
            </a:r>
          </a:p>
          <a:p>
            <a:r>
              <a:rPr lang="en-US" dirty="0" smtClean="0"/>
              <a:t>How can I prevent it? [Code Review]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274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Inject SQL into a vulnerable site.</a:t>
            </a:r>
          </a:p>
          <a:p>
            <a:r>
              <a:rPr lang="en-US" dirty="0" smtClean="0"/>
              <a:t>Let’s hack </a:t>
            </a:r>
            <a:r>
              <a:rPr lang="en-US" dirty="0"/>
              <a:t>something… </a:t>
            </a:r>
            <a:r>
              <a:rPr lang="en-US" dirty="0" smtClean="0"/>
              <a:t>[Demo]</a:t>
            </a:r>
          </a:p>
          <a:p>
            <a:r>
              <a:rPr lang="en-US" dirty="0" smtClean="0"/>
              <a:t>How do I defend against it?  [Code Review]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279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338</Words>
  <Application>Microsoft Office PowerPoint</Application>
  <PresentationFormat>On-screen Show (4:3)</PresentationFormat>
  <Paragraphs>45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Security</vt:lpstr>
      <vt:lpstr>Why should I care?</vt:lpstr>
      <vt:lpstr>2015 Cyberattacks</vt:lpstr>
      <vt:lpstr>Why do hackers hack?</vt:lpstr>
      <vt:lpstr>What is PII?</vt:lpstr>
      <vt:lpstr>What is PHI?</vt:lpstr>
      <vt:lpstr>Common attacks</vt:lpstr>
      <vt:lpstr>Cross Site Scripting (XSS)</vt:lpstr>
      <vt:lpstr>SQL Injection</vt:lpstr>
      <vt:lpstr>General Best Practices</vt:lpstr>
    </vt:vector>
  </TitlesOfParts>
  <Company>Extend Health,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</dc:title>
  <dc:creator>Mason Banks</dc:creator>
  <cp:lastModifiedBy>Mason Banks</cp:lastModifiedBy>
  <cp:revision>15</cp:revision>
  <dcterms:created xsi:type="dcterms:W3CDTF">2015-06-15T23:25:42Z</dcterms:created>
  <dcterms:modified xsi:type="dcterms:W3CDTF">2015-06-23T19:59:50Z</dcterms:modified>
</cp:coreProperties>
</file>