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4" r:id="rId9"/>
    <p:sldId id="261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</a:t>
            </a:r>
            <a:r>
              <a:rPr lang="en-US" b="1" dirty="0"/>
              <a:t>site</a:t>
            </a:r>
            <a:r>
              <a:rPr lang="en-US" dirty="0"/>
              <a:t>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</a:t>
            </a:r>
          </a:p>
          <a:p>
            <a:r>
              <a:rPr lang="en-US" dirty="0" smtClean="0"/>
              <a:t>Re-Authentication (Like amazon.com)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Open Web Application Security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Primera</a:t>
            </a:r>
            <a:r>
              <a:rPr lang="en-US" b="1" dirty="0"/>
              <a:t> Blue </a:t>
            </a:r>
            <a:r>
              <a:rPr lang="en-US" b="1" dirty="0" smtClean="0"/>
              <a:t>Cross – 11 million customers </a:t>
            </a:r>
          </a:p>
          <a:p>
            <a:r>
              <a:rPr lang="en-US" b="1" dirty="0" smtClean="0"/>
              <a:t>Anthem - tens of millions customers</a:t>
            </a:r>
          </a:p>
          <a:p>
            <a:r>
              <a:rPr lang="en-US" b="1" dirty="0" smtClean="0"/>
              <a:t>Staples – 1.6 million credit cards</a:t>
            </a:r>
          </a:p>
          <a:p>
            <a:r>
              <a:rPr lang="en-US" b="1" dirty="0" smtClean="0"/>
              <a:t>Home Depot – 56 million credit cards</a:t>
            </a:r>
          </a:p>
          <a:p>
            <a:r>
              <a:rPr lang="en-US" b="1" dirty="0" smtClean="0"/>
              <a:t>JPMorgan chase – 83 million households</a:t>
            </a:r>
          </a:p>
          <a:p>
            <a:r>
              <a:rPr lang="en-US" b="1" dirty="0" smtClean="0"/>
              <a:t>Federal Government – 4 million </a:t>
            </a:r>
            <a:r>
              <a:rPr lang="en-US" b="1" dirty="0" smtClean="0"/>
              <a:t>employees</a:t>
            </a:r>
          </a:p>
          <a:p>
            <a:r>
              <a:rPr lang="en-US" b="1" dirty="0" smtClean="0"/>
              <a:t>Utah – 280,000 SSNs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$10.00: 10-20</a:t>
            </a:r>
            <a:r>
              <a:rPr lang="en-US" sz="2800" dirty="0"/>
              <a:t> </a:t>
            </a:r>
            <a:r>
              <a:rPr lang="en-US" sz="2800" dirty="0" smtClean="0"/>
              <a:t>times that of PII.</a:t>
            </a:r>
          </a:p>
          <a:p>
            <a:r>
              <a:rPr lang="en-US" sz="2800" dirty="0" smtClean="0"/>
              <a:t>Why?  Drugs, Less secure, easier to obtain.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Cross Site Request Forgery</a:t>
            </a:r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[Demo]</a:t>
            </a:r>
          </a:p>
          <a:p>
            <a:r>
              <a:rPr lang="en-US" dirty="0" smtClean="0"/>
              <a:t>How can I prevent it?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  <a:p>
            <a:r>
              <a:rPr lang="en-US" dirty="0" smtClean="0"/>
              <a:t>How do I defend against it? 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408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Security</vt:lpstr>
      <vt:lpstr>Why should I care?</vt:lpstr>
      <vt:lpstr>2015 Cyberattacks</vt:lpstr>
      <vt:lpstr>Why do hackers hack?</vt:lpstr>
      <vt:lpstr>What is PII?</vt:lpstr>
      <vt:lpstr>What is PHI?</vt:lpstr>
      <vt:lpstr>Common attacks</vt:lpstr>
      <vt:lpstr>Cross Site Scripting (XSS)</vt:lpstr>
      <vt:lpstr>SQL Injection</vt:lpstr>
      <vt:lpstr>Cross Site Request Forgery</vt:lpstr>
      <vt:lpstr>Clickjacking</vt:lpstr>
      <vt:lpstr>General Best Practices</vt:lpstr>
      <vt:lpstr>OWASP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22</cp:revision>
  <dcterms:created xsi:type="dcterms:W3CDTF">2015-06-15T23:25:42Z</dcterms:created>
  <dcterms:modified xsi:type="dcterms:W3CDTF">2015-06-29T15:28:35Z</dcterms:modified>
</cp:coreProperties>
</file>