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lygon-background-692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" r="35769" b="25020"/>
          <a:stretch/>
        </p:blipFill>
        <p:spPr>
          <a:xfrm flipV="1">
            <a:off x="-75267" y="-3499"/>
            <a:ext cx="12267268" cy="6861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85925"/>
            <a:ext cx="991476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17258"/>
            <a:ext cx="8085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5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2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3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6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8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lygon-background-692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2" r="71672" b="73861"/>
          <a:stretch/>
        </p:blipFill>
        <p:spPr>
          <a:xfrm>
            <a:off x="-75259" y="-28222"/>
            <a:ext cx="12267260" cy="68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1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79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CDD90-EF5A-0541-AABD-2DAED5302E28}" type="datetimeFigureOut">
              <a:rPr lang="en-US">
                <a:solidFill>
                  <a:prstClr val="black"/>
                </a:solidFill>
                <a:latin typeface="Calibri"/>
              </a:rPr>
              <a:pPr/>
              <a:t>3/4/20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EA63CA-4E8F-9141-9FE8-3B59FE52702C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63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lygon-background-6926.png"/>
          <p:cNvPicPr>
            <a:picLocks noChangeAspect="1"/>
          </p:cNvPicPr>
          <p:nvPr userDrawn="1"/>
        </p:nvPicPr>
        <p:blipFill rotWithShape="1">
          <a:blip r:embed="rId13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2" r="28599" b="86657"/>
          <a:stretch/>
        </p:blipFill>
        <p:spPr>
          <a:xfrm>
            <a:off x="0" y="1"/>
            <a:ext cx="12267259" cy="1382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926" y="42333"/>
            <a:ext cx="91780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26" y="1600201"/>
            <a:ext cx="11335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8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000000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7305-0C48-3045-8CD6-671C43F8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5904-CAA0-B74E-BA60-FB435C98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26" y="1600201"/>
            <a:ext cx="11335801" cy="5016356"/>
          </a:xfrm>
        </p:spPr>
        <p:txBody>
          <a:bodyPr/>
          <a:lstStyle/>
          <a:p>
            <a:r>
              <a:rPr lang="en-US" dirty="0"/>
              <a:t>What field/area are you working in?</a:t>
            </a:r>
          </a:p>
          <a:p>
            <a:r>
              <a:rPr lang="en-US" dirty="0"/>
              <a:t>What problem are you trying to solve?</a:t>
            </a:r>
          </a:p>
          <a:p>
            <a:r>
              <a:rPr lang="en-US" dirty="0"/>
              <a:t>Why is it interesting or important?</a:t>
            </a:r>
          </a:p>
          <a:p>
            <a:r>
              <a:rPr lang="en-US" dirty="0"/>
              <a:t>How does it fit into the field? </a:t>
            </a:r>
          </a:p>
          <a:p>
            <a:r>
              <a:rPr lang="en-US" dirty="0"/>
              <a:t>What are other people doing that is similar or different?</a:t>
            </a:r>
          </a:p>
          <a:p>
            <a:r>
              <a:rPr lang="en-US" dirty="0"/>
              <a:t>What is the goal to achieve at the end of your project?</a:t>
            </a:r>
          </a:p>
          <a:p>
            <a:r>
              <a:rPr lang="en-US" dirty="0"/>
              <a:t>How will your work contribute to the field?</a:t>
            </a:r>
          </a:p>
          <a:p>
            <a:r>
              <a:rPr lang="en-US" dirty="0"/>
              <a:t>What is the most interesting aspect of the project to you?</a:t>
            </a:r>
          </a:p>
        </p:txBody>
      </p:sp>
    </p:spTree>
    <p:extLst>
      <p:ext uri="{BB962C8B-B14F-4D97-AF65-F5344CB8AC3E}">
        <p14:creationId xmlns:p14="http://schemas.microsoft.com/office/powerpoint/2010/main" val="36463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56626F-271D-9B49-8C1C-9C7500C74042}"/>
              </a:ext>
            </a:extLst>
          </p:cNvPr>
          <p:cNvSpPr txBox="1">
            <a:spLocks/>
          </p:cNvSpPr>
          <p:nvPr/>
        </p:nvSpPr>
        <p:spPr>
          <a:xfrm>
            <a:off x="-82192" y="3011565"/>
            <a:ext cx="12479048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0000"/>
                </a:solidFill>
                <a:latin typeface="Helvetica Light"/>
                <a:ea typeface="+mj-ea"/>
                <a:cs typeface="Helvetica Light"/>
              </a:defRPr>
            </a:lvl1pPr>
          </a:lstStyle>
          <a:p>
            <a:pPr algn="ctr"/>
            <a:r>
              <a:rPr lang="en-US" dirty="0"/>
              <a:t>Talk! (5-10 mins each)</a:t>
            </a:r>
          </a:p>
        </p:txBody>
      </p:sp>
    </p:spTree>
    <p:extLst>
      <p:ext uri="{BB962C8B-B14F-4D97-AF65-F5344CB8AC3E}">
        <p14:creationId xmlns:p14="http://schemas.microsoft.com/office/powerpoint/2010/main" val="10944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56626F-271D-9B49-8C1C-9C7500C74042}"/>
              </a:ext>
            </a:extLst>
          </p:cNvPr>
          <p:cNvSpPr txBox="1">
            <a:spLocks/>
          </p:cNvSpPr>
          <p:nvPr/>
        </p:nvSpPr>
        <p:spPr>
          <a:xfrm>
            <a:off x="688369" y="2286000"/>
            <a:ext cx="10407722" cy="2738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0000"/>
                </a:solidFill>
                <a:latin typeface="Helvetica Light"/>
                <a:ea typeface="+mj-ea"/>
                <a:cs typeface="Helvetica Light"/>
              </a:defRPr>
            </a:lvl1pPr>
          </a:lstStyle>
          <a:p>
            <a:pPr algn="ctr"/>
            <a:r>
              <a:rPr lang="en-US" dirty="0"/>
              <a:t>Stop talking!</a:t>
            </a:r>
          </a:p>
          <a:p>
            <a:pPr algn="ctr"/>
            <a:r>
              <a:rPr lang="en-US" dirty="0"/>
              <a:t>Write a summary of the aims and context of your project including a list of things you need to find out</a:t>
            </a:r>
          </a:p>
        </p:txBody>
      </p:sp>
    </p:spTree>
    <p:extLst>
      <p:ext uri="{BB962C8B-B14F-4D97-AF65-F5344CB8AC3E}">
        <p14:creationId xmlns:p14="http://schemas.microsoft.com/office/powerpoint/2010/main" val="84449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9BAB-35EE-3E43-AE1B-C85574C2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(my </a:t>
            </a:r>
            <a:r>
              <a:rPr lang="en-US" dirty="0" err="1"/>
              <a:t>honours</a:t>
            </a:r>
            <a:r>
              <a:rPr lang="en-US" dirty="0"/>
              <a:t>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0DE5-1BE1-B44D-A63E-91AAF2CE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26" y="1600201"/>
            <a:ext cx="11335801" cy="49136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When looking at a transition between energy levels for atoms in a rare earth crystal, each atom in the crystal has a slightly different frequency, leading to inhomogeneous broadening of the transition. This broadening  is a problem for quantum memory applications </a:t>
            </a:r>
            <a:r>
              <a:rPr lang="en-US" dirty="0">
                <a:solidFill>
                  <a:srgbClr val="FF0000"/>
                </a:solidFill>
              </a:rPr>
              <a:t>(what exactly are the application and how does broadening affect them?)</a:t>
            </a:r>
            <a:r>
              <a:rPr lang="en-US" dirty="0"/>
              <a:t>, so it would be good to reduce it </a:t>
            </a:r>
            <a:r>
              <a:rPr lang="en-US" dirty="0">
                <a:solidFill>
                  <a:srgbClr val="FF0000"/>
                </a:solidFill>
              </a:rPr>
              <a:t>(to what level?). </a:t>
            </a:r>
            <a:r>
              <a:rPr lang="en-US" dirty="0"/>
              <a:t>Not all that much is known about the mechanisms for broadening </a:t>
            </a:r>
            <a:r>
              <a:rPr lang="en-US" dirty="0">
                <a:solidFill>
                  <a:srgbClr val="FF0000"/>
                </a:solidFill>
              </a:rPr>
              <a:t>(I should see what has been done before), </a:t>
            </a:r>
            <a:r>
              <a:rPr lang="en-US" dirty="0"/>
              <a:t>so the aim of my project is to study inhomogeneous broadening in a systematic way, by growing </a:t>
            </a:r>
            <a:r>
              <a:rPr lang="en-US" dirty="0">
                <a:solidFill>
                  <a:srgbClr val="FF0000"/>
                </a:solidFill>
              </a:rPr>
              <a:t>(how?)</a:t>
            </a:r>
            <a:r>
              <a:rPr lang="en-US" dirty="0"/>
              <a:t> a series of crystals with different impurities </a:t>
            </a:r>
            <a:r>
              <a:rPr lang="en-US" dirty="0">
                <a:solidFill>
                  <a:srgbClr val="FF0000"/>
                </a:solidFill>
              </a:rPr>
              <a:t>(are we certain impurities are the only thing to worry about?) </a:t>
            </a:r>
            <a:r>
              <a:rPr lang="en-US" dirty="0"/>
              <a:t>and looking at their spectra. I will then use an electric multipole model of the interaction between the ions and the impurities to see if this can accurately model the effects we see in the experiment </a:t>
            </a:r>
            <a:r>
              <a:rPr lang="en-US" dirty="0">
                <a:solidFill>
                  <a:srgbClr val="FF0000"/>
                </a:solidFill>
              </a:rPr>
              <a:t>(is it just broadening or other things?)</a:t>
            </a:r>
            <a:r>
              <a:rPr lang="en-US" dirty="0"/>
              <a:t>. Apart from the applications, this study is interesting from a fundamental science point of view as it tells us more about how rare earth ions interact inside of crystals.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need to:</a:t>
            </a:r>
          </a:p>
          <a:p>
            <a:r>
              <a:rPr lang="en-US" dirty="0"/>
              <a:t>read about quantum memories and why broadening is a problem. Only need a general overview for now, maybe find a thesis or ask a quantum memory person in the group.</a:t>
            </a:r>
          </a:p>
          <a:p>
            <a:r>
              <a:rPr lang="en-US" dirty="0"/>
              <a:t>find out what has been done before looking at broadening, impurities ion-ion interactions, multipole modelling – this is going to be a big literature search. </a:t>
            </a:r>
          </a:p>
          <a:p>
            <a:r>
              <a:rPr lang="en-US" dirty="0"/>
              <a:t>learn about the experimental techniques – growing crystals + laser spectroscopy</a:t>
            </a:r>
          </a:p>
          <a:p>
            <a:r>
              <a:rPr lang="en-US" dirty="0"/>
              <a:t>read more generally about rare earth ions  - going to need some textbooks/ book chapters/review articles.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56626F-271D-9B49-8C1C-9C7500C74042}"/>
              </a:ext>
            </a:extLst>
          </p:cNvPr>
          <p:cNvSpPr txBox="1">
            <a:spLocks/>
          </p:cNvSpPr>
          <p:nvPr/>
        </p:nvSpPr>
        <p:spPr>
          <a:xfrm>
            <a:off x="688369" y="2286000"/>
            <a:ext cx="10407722" cy="2738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0000"/>
                </a:solidFill>
                <a:latin typeface="Helvetica Light"/>
                <a:ea typeface="+mj-ea"/>
                <a:cs typeface="Helvetica Light"/>
              </a:defRPr>
            </a:lvl1pPr>
          </a:lstStyle>
          <a:p>
            <a:pPr algn="ctr"/>
            <a:r>
              <a:rPr lang="en-US" dirty="0"/>
              <a:t>Quiet writing time</a:t>
            </a:r>
          </a:p>
          <a:p>
            <a:pPr algn="ctr"/>
            <a:r>
              <a:rPr lang="en-US" dirty="0"/>
              <a:t>Do something productive (i.e. that produces something): read and write notes, write more about </a:t>
            </a:r>
            <a:r>
              <a:rPr lang="en-US"/>
              <a:t>your project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6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Light</vt:lpstr>
      <vt:lpstr>1_Office Theme</vt:lpstr>
      <vt:lpstr>Project context questions</vt:lpstr>
      <vt:lpstr>PowerPoint Presentation</vt:lpstr>
      <vt:lpstr>PowerPoint Presentation</vt:lpstr>
      <vt:lpstr>Example (my honours project)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context questions</dc:title>
  <dc:creator>Rose Ahlefeldt</dc:creator>
  <cp:lastModifiedBy>Caspian Nicholls</cp:lastModifiedBy>
  <cp:revision>4</cp:revision>
  <dcterms:created xsi:type="dcterms:W3CDTF">2020-03-02T00:37:52Z</dcterms:created>
  <dcterms:modified xsi:type="dcterms:W3CDTF">2020-03-04T02:30:33Z</dcterms:modified>
</cp:coreProperties>
</file>