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AC008-6334-4A63-BEE6-49DA55B7B527}" v="43" dt="2025-05-01T03:24:50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694"/>
  </p:normalViewPr>
  <p:slideViewPr>
    <p:cSldViewPr snapToGrid="0" snapToObjects="1">
      <p:cViewPr>
        <p:scale>
          <a:sx n="80" d="100"/>
          <a:sy n="8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on M. Henderson" userId="e04477ab-529e-45c5-8d43-0cddff9020ee" providerId="ADAL" clId="{220AC008-6334-4A63-BEE6-49DA55B7B527}"/>
    <pc:docChg chg="undo custSel addSld delSld modSld">
      <pc:chgData name="Cason M. Henderson" userId="e04477ab-529e-45c5-8d43-0cddff9020ee" providerId="ADAL" clId="{220AC008-6334-4A63-BEE6-49DA55B7B527}" dt="2025-05-01T03:28:04.193" v="1329" actId="20577"/>
      <pc:docMkLst>
        <pc:docMk/>
      </pc:docMkLst>
      <pc:sldChg chg="modSp mod modClrScheme chgLayout">
        <pc:chgData name="Cason M. Henderson" userId="e04477ab-529e-45c5-8d43-0cddff9020ee" providerId="ADAL" clId="{220AC008-6334-4A63-BEE6-49DA55B7B527}" dt="2025-05-01T03:17:46.858" v="1253" actId="26606"/>
        <pc:sldMkLst>
          <pc:docMk/>
          <pc:sldMk cId="1272097715" sldId="256"/>
        </pc:sldMkLst>
        <pc:spChg chg="mod">
          <ac:chgData name="Cason M. Henderson" userId="e04477ab-529e-45c5-8d43-0cddff9020ee" providerId="ADAL" clId="{220AC008-6334-4A63-BEE6-49DA55B7B527}" dt="2025-05-01T03:17:46.858" v="1253" actId="26606"/>
          <ac:spMkLst>
            <pc:docMk/>
            <pc:sldMk cId="1272097715" sldId="256"/>
            <ac:spMk id="2" creationId="{FE830DA4-D291-4B42-B1AF-848E941EB3BD}"/>
          </ac:spMkLst>
        </pc:spChg>
        <pc:spChg chg="mod">
          <ac:chgData name="Cason M. Henderson" userId="e04477ab-529e-45c5-8d43-0cddff9020ee" providerId="ADAL" clId="{220AC008-6334-4A63-BEE6-49DA55B7B527}" dt="2025-05-01T03:17:46.858" v="1253" actId="26606"/>
          <ac:spMkLst>
            <pc:docMk/>
            <pc:sldMk cId="1272097715" sldId="256"/>
            <ac:spMk id="3" creationId="{8997951D-6AED-F64B-AB8D-89218E91D0A2}"/>
          </ac:spMkLst>
        </pc:spChg>
      </pc:sldChg>
      <pc:sldChg chg="modSp mod">
        <pc:chgData name="Cason M. Henderson" userId="e04477ab-529e-45c5-8d43-0cddff9020ee" providerId="ADAL" clId="{220AC008-6334-4A63-BEE6-49DA55B7B527}" dt="2025-05-01T03:23:49.930" v="1279" actId="255"/>
        <pc:sldMkLst>
          <pc:docMk/>
          <pc:sldMk cId="2242126507" sldId="257"/>
        </pc:sldMkLst>
        <pc:spChg chg="mod">
          <ac:chgData name="Cason M. Henderson" userId="e04477ab-529e-45c5-8d43-0cddff9020ee" providerId="ADAL" clId="{220AC008-6334-4A63-BEE6-49DA55B7B527}" dt="2025-05-01T01:35:55.728" v="52" actId="20577"/>
          <ac:spMkLst>
            <pc:docMk/>
            <pc:sldMk cId="2242126507" sldId="257"/>
            <ac:spMk id="2" creationId="{66D0367E-DF85-5B48-ABDA-7F8FDCCF8A33}"/>
          </ac:spMkLst>
        </pc:spChg>
        <pc:spChg chg="mod">
          <ac:chgData name="Cason M. Henderson" userId="e04477ab-529e-45c5-8d43-0cddff9020ee" providerId="ADAL" clId="{220AC008-6334-4A63-BEE6-49DA55B7B527}" dt="2025-05-01T03:23:49.930" v="1279" actId="255"/>
          <ac:spMkLst>
            <pc:docMk/>
            <pc:sldMk cId="2242126507" sldId="257"/>
            <ac:spMk id="3" creationId="{A91241B7-01DA-6A42-8344-CD74340996FE}"/>
          </ac:spMkLst>
        </pc:spChg>
      </pc:sldChg>
      <pc:sldChg chg="addSp delSp modSp new mod modClrScheme chgLayout">
        <pc:chgData name="Cason M. Henderson" userId="e04477ab-529e-45c5-8d43-0cddff9020ee" providerId="ADAL" clId="{220AC008-6334-4A63-BEE6-49DA55B7B527}" dt="2025-05-01T03:20:08.314" v="1263" actId="1076"/>
        <pc:sldMkLst>
          <pc:docMk/>
          <pc:sldMk cId="3399710145" sldId="258"/>
        </pc:sldMkLst>
        <pc:spChg chg="mod">
          <ac:chgData name="Cason M. Henderson" userId="e04477ab-529e-45c5-8d43-0cddff9020ee" providerId="ADAL" clId="{220AC008-6334-4A63-BEE6-49DA55B7B527}" dt="2025-05-01T03:19:26.842" v="1256" actId="26606"/>
          <ac:spMkLst>
            <pc:docMk/>
            <pc:sldMk cId="3399710145" sldId="258"/>
            <ac:spMk id="2" creationId="{07D8F60E-D904-3AA6-4B15-0491530FCA0B}"/>
          </ac:spMkLst>
        </pc:spChg>
        <pc:spChg chg="mod ord">
          <ac:chgData name="Cason M. Henderson" userId="e04477ab-529e-45c5-8d43-0cddff9020ee" providerId="ADAL" clId="{220AC008-6334-4A63-BEE6-49DA55B7B527}" dt="2025-05-01T03:20:08.314" v="1263" actId="1076"/>
          <ac:spMkLst>
            <pc:docMk/>
            <pc:sldMk cId="3399710145" sldId="258"/>
            <ac:spMk id="3" creationId="{A66882FB-505A-29C1-79DB-AEBB0B8F9378}"/>
          </ac:spMkLst>
        </pc:spChg>
        <pc:spChg chg="add del mod">
          <ac:chgData name="Cason M. Henderson" userId="e04477ab-529e-45c5-8d43-0cddff9020ee" providerId="ADAL" clId="{220AC008-6334-4A63-BEE6-49DA55B7B527}" dt="2025-05-01T03:19:26.842" v="1256" actId="26606"/>
          <ac:spMkLst>
            <pc:docMk/>
            <pc:sldMk cId="3399710145" sldId="258"/>
            <ac:spMk id="12" creationId="{3CF02804-74F3-CE88-E220-856CE480868B}"/>
          </ac:spMkLst>
        </pc:spChg>
        <pc:spChg chg="add del mod">
          <ac:chgData name="Cason M. Henderson" userId="e04477ab-529e-45c5-8d43-0cddff9020ee" providerId="ADAL" clId="{220AC008-6334-4A63-BEE6-49DA55B7B527}" dt="2025-05-01T03:19:44.752" v="1260" actId="478"/>
          <ac:spMkLst>
            <pc:docMk/>
            <pc:sldMk cId="3399710145" sldId="258"/>
            <ac:spMk id="15" creationId="{A7DF0477-1EC3-9543-5B86-729C58947464}"/>
          </ac:spMkLst>
        </pc:sp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4" creationId="{3FF3FF68-1D7F-409F-D653-B36034B8E05D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5" creationId="{99E7066C-7DF0-729D-AAA7-9B53B3A2A91F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6" creationId="{EA764377-8A3A-FBA6-3013-984D1D8727A3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7" creationId="{EAB55E9F-5627-8CE9-35DB-82F6B31DD362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8" creationId="{A1A3FD95-9152-CE18-9E25-D68F58ADB9DF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9" creationId="{FB6116DE-0E89-4605-85DF-380B5F90D5BF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10" creationId="{DC809A55-8815-5605-630D-5956047A9693}"/>
          </ac:graphicFrameMkLst>
        </pc:graphicFrameChg>
        <pc:graphicFrameChg chg="add mod modGraphic">
          <ac:chgData name="Cason M. Henderson" userId="e04477ab-529e-45c5-8d43-0cddff9020ee" providerId="ADAL" clId="{220AC008-6334-4A63-BEE6-49DA55B7B527}" dt="2025-05-01T01:47:00.348" v="272" actId="14100"/>
          <ac:graphicFrameMkLst>
            <pc:docMk/>
            <pc:sldMk cId="3399710145" sldId="258"/>
            <ac:graphicFrameMk id="11" creationId="{1FE29A4E-46AE-5506-7608-D7903A8B18C3}"/>
          </ac:graphicFrameMkLst>
        </pc:graphicFrameChg>
        <pc:picChg chg="add del mod">
          <ac:chgData name="Cason M. Henderson" userId="e04477ab-529e-45c5-8d43-0cddff9020ee" providerId="ADAL" clId="{220AC008-6334-4A63-BEE6-49DA55B7B527}" dt="2025-05-01T03:19:52.260" v="1261" actId="14100"/>
          <ac:picMkLst>
            <pc:docMk/>
            <pc:sldMk cId="3399710145" sldId="258"/>
            <ac:picMk id="14" creationId="{7A62A89F-8A29-805C-D32C-04A71776C125}"/>
          </ac:picMkLst>
        </pc:picChg>
      </pc:sldChg>
      <pc:sldChg chg="addSp delSp modSp new mod">
        <pc:chgData name="Cason M. Henderson" userId="e04477ab-529e-45c5-8d43-0cddff9020ee" providerId="ADAL" clId="{220AC008-6334-4A63-BEE6-49DA55B7B527}" dt="2025-05-01T03:20:26.143" v="1265" actId="26606"/>
        <pc:sldMkLst>
          <pc:docMk/>
          <pc:sldMk cId="2573338758" sldId="259"/>
        </pc:sldMkLst>
        <pc:spChg chg="mod">
          <ac:chgData name="Cason M. Henderson" userId="e04477ab-529e-45c5-8d43-0cddff9020ee" providerId="ADAL" clId="{220AC008-6334-4A63-BEE6-49DA55B7B527}" dt="2025-05-01T03:20:26.143" v="1265" actId="26606"/>
          <ac:spMkLst>
            <pc:docMk/>
            <pc:sldMk cId="2573338758" sldId="259"/>
            <ac:spMk id="2" creationId="{FC89B112-EF3E-6930-1777-E81DBDCD32CF}"/>
          </ac:spMkLst>
        </pc:spChg>
        <pc:spChg chg="del mod">
          <ac:chgData name="Cason M. Henderson" userId="e04477ab-529e-45c5-8d43-0cddff9020ee" providerId="ADAL" clId="{220AC008-6334-4A63-BEE6-49DA55B7B527}" dt="2025-05-01T03:20:26.143" v="1265" actId="26606"/>
          <ac:spMkLst>
            <pc:docMk/>
            <pc:sldMk cId="2573338758" sldId="259"/>
            <ac:spMk id="3" creationId="{B90FA872-1061-9B4C-333D-3BE69C22980A}"/>
          </ac:spMkLst>
        </pc:spChg>
        <pc:graphicFrameChg chg="add">
          <ac:chgData name="Cason M. Henderson" userId="e04477ab-529e-45c5-8d43-0cddff9020ee" providerId="ADAL" clId="{220AC008-6334-4A63-BEE6-49DA55B7B527}" dt="2025-05-01T03:20:26.143" v="1265" actId="26606"/>
          <ac:graphicFrameMkLst>
            <pc:docMk/>
            <pc:sldMk cId="2573338758" sldId="259"/>
            <ac:graphicFrameMk id="5" creationId="{2F21B1C2-FF73-B514-A80B-18204A42C155}"/>
          </ac:graphicFrameMkLst>
        </pc:graphicFrameChg>
      </pc:sldChg>
      <pc:sldChg chg="addSp delSp modSp new del mod">
        <pc:chgData name="Cason M. Henderson" userId="e04477ab-529e-45c5-8d43-0cddff9020ee" providerId="ADAL" clId="{220AC008-6334-4A63-BEE6-49DA55B7B527}" dt="2025-05-01T02:04:59.659" v="464" actId="47"/>
        <pc:sldMkLst>
          <pc:docMk/>
          <pc:sldMk cId="1436277658" sldId="260"/>
        </pc:sldMkLst>
        <pc:picChg chg="add del mod">
          <ac:chgData name="Cason M. Henderson" userId="e04477ab-529e-45c5-8d43-0cddff9020ee" providerId="ADAL" clId="{220AC008-6334-4A63-BEE6-49DA55B7B527}" dt="2025-05-01T02:04:56.839" v="462" actId="478"/>
          <ac:picMkLst>
            <pc:docMk/>
            <pc:sldMk cId="1436277658" sldId="260"/>
            <ac:picMk id="3" creationId="{8D387AFC-A6CD-E83F-2190-CA5B2BB1E92F}"/>
          </ac:picMkLst>
        </pc:picChg>
      </pc:sldChg>
      <pc:sldChg chg="addSp delSp modSp new mod modClrScheme chgLayout">
        <pc:chgData name="Cason M. Henderson" userId="e04477ab-529e-45c5-8d43-0cddff9020ee" providerId="ADAL" clId="{220AC008-6334-4A63-BEE6-49DA55B7B527}" dt="2025-05-01T03:05:46.529" v="889" actId="14100"/>
        <pc:sldMkLst>
          <pc:docMk/>
          <pc:sldMk cId="1653018951" sldId="260"/>
        </pc:sldMkLst>
        <pc:spChg chg="mod">
          <ac:chgData name="Cason M. Henderson" userId="e04477ab-529e-45c5-8d43-0cddff9020ee" providerId="ADAL" clId="{220AC008-6334-4A63-BEE6-49DA55B7B527}" dt="2025-05-01T03:05:39.432" v="887" actId="26606"/>
          <ac:spMkLst>
            <pc:docMk/>
            <pc:sldMk cId="1653018951" sldId="260"/>
            <ac:spMk id="2" creationId="{86B3C500-5EDB-0D9D-DD4F-A7B26CBAE6D4}"/>
          </ac:spMkLst>
        </pc:spChg>
        <pc:picChg chg="add del mod">
          <ac:chgData name="Cason M. Henderson" userId="e04477ab-529e-45c5-8d43-0cddff9020ee" providerId="ADAL" clId="{220AC008-6334-4A63-BEE6-49DA55B7B527}" dt="2025-05-01T03:05:28.225" v="885" actId="478"/>
          <ac:picMkLst>
            <pc:docMk/>
            <pc:sldMk cId="1653018951" sldId="260"/>
            <ac:picMk id="4" creationId="{EC6FA30F-7B5C-DC3F-A196-17995678E992}"/>
          </ac:picMkLst>
        </pc:picChg>
        <pc:picChg chg="add mod">
          <ac:chgData name="Cason M. Henderson" userId="e04477ab-529e-45c5-8d43-0cddff9020ee" providerId="ADAL" clId="{220AC008-6334-4A63-BEE6-49DA55B7B527}" dt="2025-05-01T03:05:46.529" v="889" actId="14100"/>
          <ac:picMkLst>
            <pc:docMk/>
            <pc:sldMk cId="1653018951" sldId="260"/>
            <ac:picMk id="6" creationId="{1A4A2C9E-FE76-B8FE-2ED2-316A27D5BF51}"/>
          </ac:picMkLst>
        </pc:picChg>
      </pc:sldChg>
      <pc:sldChg chg="addSp delSp modSp new mod modClrScheme chgLayout">
        <pc:chgData name="Cason M. Henderson" userId="e04477ab-529e-45c5-8d43-0cddff9020ee" providerId="ADAL" clId="{220AC008-6334-4A63-BEE6-49DA55B7B527}" dt="2025-05-01T03:05:24.343" v="884" actId="14100"/>
        <pc:sldMkLst>
          <pc:docMk/>
          <pc:sldMk cId="2519331214" sldId="261"/>
        </pc:sldMkLst>
        <pc:spChg chg="mod">
          <ac:chgData name="Cason M. Henderson" userId="e04477ab-529e-45c5-8d43-0cddff9020ee" providerId="ADAL" clId="{220AC008-6334-4A63-BEE6-49DA55B7B527}" dt="2025-05-01T03:05:21.642" v="883" actId="26606"/>
          <ac:spMkLst>
            <pc:docMk/>
            <pc:sldMk cId="2519331214" sldId="261"/>
            <ac:spMk id="2" creationId="{EB17CEA8-7DEF-1777-7B0B-8759B512A915}"/>
          </ac:spMkLst>
        </pc:spChg>
        <pc:picChg chg="add del mod">
          <ac:chgData name="Cason M. Henderson" userId="e04477ab-529e-45c5-8d43-0cddff9020ee" providerId="ADAL" clId="{220AC008-6334-4A63-BEE6-49DA55B7B527}" dt="2025-05-01T03:05:08.866" v="881" actId="478"/>
          <ac:picMkLst>
            <pc:docMk/>
            <pc:sldMk cId="2519331214" sldId="261"/>
            <ac:picMk id="4" creationId="{878E7D18-3859-66A9-29A5-B1B73A2FE6BD}"/>
          </ac:picMkLst>
        </pc:picChg>
        <pc:picChg chg="add mod">
          <ac:chgData name="Cason M. Henderson" userId="e04477ab-529e-45c5-8d43-0cddff9020ee" providerId="ADAL" clId="{220AC008-6334-4A63-BEE6-49DA55B7B527}" dt="2025-05-01T03:05:24.343" v="884" actId="14100"/>
          <ac:picMkLst>
            <pc:docMk/>
            <pc:sldMk cId="2519331214" sldId="261"/>
            <ac:picMk id="6" creationId="{78E3BDC8-21F5-008C-206C-FAF69E861762}"/>
          </ac:picMkLst>
        </pc:picChg>
      </pc:sldChg>
      <pc:sldChg chg="new del">
        <pc:chgData name="Cason M. Henderson" userId="e04477ab-529e-45c5-8d43-0cddff9020ee" providerId="ADAL" clId="{220AC008-6334-4A63-BEE6-49DA55B7B527}" dt="2025-05-01T02:04:58.959" v="463" actId="47"/>
        <pc:sldMkLst>
          <pc:docMk/>
          <pc:sldMk cId="3495245938" sldId="261"/>
        </pc:sldMkLst>
      </pc:sldChg>
      <pc:sldChg chg="addSp delSp modSp new mod modClrScheme chgLayout">
        <pc:chgData name="Cason M. Henderson" userId="e04477ab-529e-45c5-8d43-0cddff9020ee" providerId="ADAL" clId="{220AC008-6334-4A63-BEE6-49DA55B7B527}" dt="2025-05-01T03:05:05.181" v="880" actId="14100"/>
        <pc:sldMkLst>
          <pc:docMk/>
          <pc:sldMk cId="3134168737" sldId="262"/>
        </pc:sldMkLst>
        <pc:spChg chg="mod">
          <ac:chgData name="Cason M. Henderson" userId="e04477ab-529e-45c5-8d43-0cddff9020ee" providerId="ADAL" clId="{220AC008-6334-4A63-BEE6-49DA55B7B527}" dt="2025-05-01T03:05:01.367" v="879" actId="26606"/>
          <ac:spMkLst>
            <pc:docMk/>
            <pc:sldMk cId="3134168737" sldId="262"/>
            <ac:spMk id="2" creationId="{FFB1538C-CED7-7752-0933-E68483FFB855}"/>
          </ac:spMkLst>
        </pc:spChg>
        <pc:picChg chg="add del mod">
          <ac:chgData name="Cason M. Henderson" userId="e04477ab-529e-45c5-8d43-0cddff9020ee" providerId="ADAL" clId="{220AC008-6334-4A63-BEE6-49DA55B7B527}" dt="2025-05-01T03:04:50.923" v="877" actId="478"/>
          <ac:picMkLst>
            <pc:docMk/>
            <pc:sldMk cId="3134168737" sldId="262"/>
            <ac:picMk id="4" creationId="{84CE2BE9-4D19-42FB-0F43-551B4C8F75DF}"/>
          </ac:picMkLst>
        </pc:picChg>
        <pc:picChg chg="add mod">
          <ac:chgData name="Cason M. Henderson" userId="e04477ab-529e-45c5-8d43-0cddff9020ee" providerId="ADAL" clId="{220AC008-6334-4A63-BEE6-49DA55B7B527}" dt="2025-05-01T03:05:05.181" v="880" actId="14100"/>
          <ac:picMkLst>
            <pc:docMk/>
            <pc:sldMk cId="3134168737" sldId="262"/>
            <ac:picMk id="6" creationId="{559645F9-1CFF-C47A-BDC3-88D212DEAFE3}"/>
          </ac:picMkLst>
        </pc:picChg>
      </pc:sldChg>
      <pc:sldChg chg="addSp delSp modSp new mod modClrScheme chgLayout">
        <pc:chgData name="Cason M. Henderson" userId="e04477ab-529e-45c5-8d43-0cddff9020ee" providerId="ADAL" clId="{220AC008-6334-4A63-BEE6-49DA55B7B527}" dt="2025-05-01T03:24:55.942" v="1301" actId="1076"/>
        <pc:sldMkLst>
          <pc:docMk/>
          <pc:sldMk cId="1394565212" sldId="263"/>
        </pc:sldMkLst>
        <pc:spChg chg="mod">
          <ac:chgData name="Cason M. Henderson" userId="e04477ab-529e-45c5-8d43-0cddff9020ee" providerId="ADAL" clId="{220AC008-6334-4A63-BEE6-49DA55B7B527}" dt="2025-05-01T03:24:55.942" v="1301" actId="1076"/>
          <ac:spMkLst>
            <pc:docMk/>
            <pc:sldMk cId="1394565212" sldId="263"/>
            <ac:spMk id="2" creationId="{5C5FB99A-5630-B0CF-13F3-EA10C176AF9D}"/>
          </ac:spMkLst>
        </pc:spChg>
        <pc:spChg chg="add del mod">
          <ac:chgData name="Cason M. Henderson" userId="e04477ab-529e-45c5-8d43-0cddff9020ee" providerId="ADAL" clId="{220AC008-6334-4A63-BEE6-49DA55B7B527}" dt="2025-05-01T03:20:52.647" v="1266" actId="26606"/>
          <ac:spMkLst>
            <pc:docMk/>
            <pc:sldMk cId="1394565212" sldId="263"/>
            <ac:spMk id="3" creationId="{93EAFA48-0A23-605A-2DC4-E7E6D034877C}"/>
          </ac:spMkLst>
        </pc:spChg>
        <pc:spChg chg="add mod">
          <ac:chgData name="Cason M. Henderson" userId="e04477ab-529e-45c5-8d43-0cddff9020ee" providerId="ADAL" clId="{220AC008-6334-4A63-BEE6-49DA55B7B527}" dt="2025-05-01T02:17:18.143" v="545"/>
          <ac:spMkLst>
            <pc:docMk/>
            <pc:sldMk cId="1394565212" sldId="263"/>
            <ac:spMk id="4" creationId="{7F4BB83A-56FE-CCC0-4811-078F9CD2AA0F}"/>
          </ac:spMkLst>
        </pc:spChg>
        <pc:spChg chg="add del mod">
          <ac:chgData name="Cason M. Henderson" userId="e04477ab-529e-45c5-8d43-0cddff9020ee" providerId="ADAL" clId="{220AC008-6334-4A63-BEE6-49DA55B7B527}" dt="2025-05-01T03:21:58.255" v="1269" actId="478"/>
          <ac:spMkLst>
            <pc:docMk/>
            <pc:sldMk cId="1394565212" sldId="263"/>
            <ac:spMk id="9" creationId="{9B12E9F2-1DE9-7A26-42E5-30F34F82A38A}"/>
          </ac:spMkLst>
        </pc:spChg>
        <pc:graphicFrameChg chg="add mod">
          <ac:chgData name="Cason M. Henderson" userId="e04477ab-529e-45c5-8d43-0cddff9020ee" providerId="ADAL" clId="{220AC008-6334-4A63-BEE6-49DA55B7B527}" dt="2025-05-01T03:24:50.854" v="1300" actId="20577"/>
          <ac:graphicFrameMkLst>
            <pc:docMk/>
            <pc:sldMk cId="1394565212" sldId="263"/>
            <ac:graphicFrameMk id="5" creationId="{2BCEDACF-573C-71D0-7C84-C4C5338E19C6}"/>
          </ac:graphicFrameMkLst>
        </pc:graphicFrameChg>
      </pc:sldChg>
      <pc:sldChg chg="modSp new mod">
        <pc:chgData name="Cason M. Henderson" userId="e04477ab-529e-45c5-8d43-0cddff9020ee" providerId="ADAL" clId="{220AC008-6334-4A63-BEE6-49DA55B7B527}" dt="2025-05-01T03:23:40.373" v="1278" actId="255"/>
        <pc:sldMkLst>
          <pc:docMk/>
          <pc:sldMk cId="1187310424" sldId="264"/>
        </pc:sldMkLst>
        <pc:spChg chg="mod">
          <ac:chgData name="Cason M. Henderson" userId="e04477ab-529e-45c5-8d43-0cddff9020ee" providerId="ADAL" clId="{220AC008-6334-4A63-BEE6-49DA55B7B527}" dt="2025-05-01T03:07:15.529" v="901" actId="20577"/>
          <ac:spMkLst>
            <pc:docMk/>
            <pc:sldMk cId="1187310424" sldId="264"/>
            <ac:spMk id="2" creationId="{8619F932-0DA4-AD0E-2A9D-77CB802CD6F1}"/>
          </ac:spMkLst>
        </pc:spChg>
        <pc:spChg chg="mod">
          <ac:chgData name="Cason M. Henderson" userId="e04477ab-529e-45c5-8d43-0cddff9020ee" providerId="ADAL" clId="{220AC008-6334-4A63-BEE6-49DA55B7B527}" dt="2025-05-01T03:23:40.373" v="1278" actId="255"/>
          <ac:spMkLst>
            <pc:docMk/>
            <pc:sldMk cId="1187310424" sldId="264"/>
            <ac:spMk id="3" creationId="{3BCACE8C-CD71-E2FA-56A1-8DF3C3568065}"/>
          </ac:spMkLst>
        </pc:spChg>
      </pc:sldChg>
      <pc:sldChg chg="addSp modSp new mod modClrScheme chgLayout">
        <pc:chgData name="Cason M. Henderson" userId="e04477ab-529e-45c5-8d43-0cddff9020ee" providerId="ADAL" clId="{220AC008-6334-4A63-BEE6-49DA55B7B527}" dt="2025-05-01T02:31:51.111" v="819" actId="1076"/>
        <pc:sldMkLst>
          <pc:docMk/>
          <pc:sldMk cId="2825547814" sldId="265"/>
        </pc:sldMkLst>
        <pc:spChg chg="mod">
          <ac:chgData name="Cason M. Henderson" userId="e04477ab-529e-45c5-8d43-0cddff9020ee" providerId="ADAL" clId="{220AC008-6334-4A63-BEE6-49DA55B7B527}" dt="2025-05-01T02:31:38.910" v="815" actId="26606"/>
          <ac:spMkLst>
            <pc:docMk/>
            <pc:sldMk cId="2825547814" sldId="265"/>
            <ac:spMk id="2" creationId="{9CA3363A-A17E-1570-7173-2FF8895E4AB0}"/>
          </ac:spMkLst>
        </pc:spChg>
        <pc:picChg chg="add mod">
          <ac:chgData name="Cason M. Henderson" userId="e04477ab-529e-45c5-8d43-0cddff9020ee" providerId="ADAL" clId="{220AC008-6334-4A63-BEE6-49DA55B7B527}" dt="2025-05-01T02:31:51.111" v="819" actId="1076"/>
          <ac:picMkLst>
            <pc:docMk/>
            <pc:sldMk cId="2825547814" sldId="265"/>
            <ac:picMk id="4" creationId="{80F56689-17B0-7A9A-89D8-580E7C4E1A52}"/>
          </ac:picMkLst>
        </pc:picChg>
      </pc:sldChg>
      <pc:sldChg chg="addSp modSp new mod">
        <pc:chgData name="Cason M. Henderson" userId="e04477ab-529e-45c5-8d43-0cddff9020ee" providerId="ADAL" clId="{220AC008-6334-4A63-BEE6-49DA55B7B527}" dt="2025-05-01T03:00:48.135" v="876" actId="1076"/>
        <pc:sldMkLst>
          <pc:docMk/>
          <pc:sldMk cId="138327596" sldId="266"/>
        </pc:sldMkLst>
        <pc:spChg chg="mod">
          <ac:chgData name="Cason M. Henderson" userId="e04477ab-529e-45c5-8d43-0cddff9020ee" providerId="ADAL" clId="{220AC008-6334-4A63-BEE6-49DA55B7B527}" dt="2025-05-01T02:58:01.749" v="845" actId="14100"/>
          <ac:spMkLst>
            <pc:docMk/>
            <pc:sldMk cId="138327596" sldId="266"/>
            <ac:spMk id="2" creationId="{514160D0-0089-250D-78E4-1FB5AF05617C}"/>
          </ac:spMkLst>
        </pc:spChg>
        <pc:picChg chg="add mod">
          <ac:chgData name="Cason M. Henderson" userId="e04477ab-529e-45c5-8d43-0cddff9020ee" providerId="ADAL" clId="{220AC008-6334-4A63-BEE6-49DA55B7B527}" dt="2025-05-01T03:00:48.135" v="876" actId="1076"/>
          <ac:picMkLst>
            <pc:docMk/>
            <pc:sldMk cId="138327596" sldId="266"/>
            <ac:picMk id="4" creationId="{080EA128-35A8-2316-661E-EC1231694D0D}"/>
          </ac:picMkLst>
        </pc:picChg>
        <pc:picChg chg="add mod">
          <ac:chgData name="Cason M. Henderson" userId="e04477ab-529e-45c5-8d43-0cddff9020ee" providerId="ADAL" clId="{220AC008-6334-4A63-BEE6-49DA55B7B527}" dt="2025-05-01T03:00:30.024" v="872" actId="14100"/>
          <ac:picMkLst>
            <pc:docMk/>
            <pc:sldMk cId="138327596" sldId="266"/>
            <ac:picMk id="6" creationId="{F7D25946-BD12-DA85-A28A-C2EB205A49BD}"/>
          </ac:picMkLst>
        </pc:picChg>
      </pc:sldChg>
      <pc:sldChg chg="modSp new del mod">
        <pc:chgData name="Cason M. Henderson" userId="e04477ab-529e-45c5-8d43-0cddff9020ee" providerId="ADAL" clId="{220AC008-6334-4A63-BEE6-49DA55B7B527}" dt="2025-05-01T03:08:39.819" v="967" actId="47"/>
        <pc:sldMkLst>
          <pc:docMk/>
          <pc:sldMk cId="18865492" sldId="267"/>
        </pc:sldMkLst>
        <pc:spChg chg="mod">
          <ac:chgData name="Cason M. Henderson" userId="e04477ab-529e-45c5-8d43-0cddff9020ee" providerId="ADAL" clId="{220AC008-6334-4A63-BEE6-49DA55B7B527}" dt="2025-05-01T03:08:37.055" v="966" actId="20577"/>
          <ac:spMkLst>
            <pc:docMk/>
            <pc:sldMk cId="18865492" sldId="267"/>
            <ac:spMk id="2" creationId="{EB602F2E-9950-D85B-1779-FEE77902F88F}"/>
          </ac:spMkLst>
        </pc:spChg>
      </pc:sldChg>
      <pc:sldChg chg="modSp new mod">
        <pc:chgData name="Cason M. Henderson" userId="e04477ab-529e-45c5-8d43-0cddff9020ee" providerId="ADAL" clId="{220AC008-6334-4A63-BEE6-49DA55B7B527}" dt="2025-05-01T03:23:30.057" v="1277" actId="255"/>
        <pc:sldMkLst>
          <pc:docMk/>
          <pc:sldMk cId="1565083851" sldId="267"/>
        </pc:sldMkLst>
        <pc:spChg chg="mod">
          <ac:chgData name="Cason M. Henderson" userId="e04477ab-529e-45c5-8d43-0cddff9020ee" providerId="ADAL" clId="{220AC008-6334-4A63-BEE6-49DA55B7B527}" dt="2025-05-01T03:08:49.355" v="969"/>
          <ac:spMkLst>
            <pc:docMk/>
            <pc:sldMk cId="1565083851" sldId="267"/>
            <ac:spMk id="2" creationId="{6C0EF44B-42DD-4A21-BC3A-FAA073FDE0BF}"/>
          </ac:spMkLst>
        </pc:spChg>
        <pc:spChg chg="mod">
          <ac:chgData name="Cason M. Henderson" userId="e04477ab-529e-45c5-8d43-0cddff9020ee" providerId="ADAL" clId="{220AC008-6334-4A63-BEE6-49DA55B7B527}" dt="2025-05-01T03:23:24.617" v="1276" actId="255"/>
          <ac:spMkLst>
            <pc:docMk/>
            <pc:sldMk cId="1565083851" sldId="267"/>
            <ac:spMk id="3" creationId="{919545D5-54D6-3933-2C69-C94E0FD5A565}"/>
          </ac:spMkLst>
        </pc:spChg>
        <pc:spChg chg="mod">
          <ac:chgData name="Cason M. Henderson" userId="e04477ab-529e-45c5-8d43-0cddff9020ee" providerId="ADAL" clId="{220AC008-6334-4A63-BEE6-49DA55B7B527}" dt="2025-05-01T03:23:30.057" v="1277" actId="255"/>
          <ac:spMkLst>
            <pc:docMk/>
            <pc:sldMk cId="1565083851" sldId="267"/>
            <ac:spMk id="4" creationId="{B39B35B6-A1F7-D04F-E0A2-F0EAF01BEA63}"/>
          </ac:spMkLst>
        </pc:spChg>
      </pc:sldChg>
      <pc:sldChg chg="addSp delSp modSp new mod modClrScheme chgLayout">
        <pc:chgData name="Cason M. Henderson" userId="e04477ab-529e-45c5-8d43-0cddff9020ee" providerId="ADAL" clId="{220AC008-6334-4A63-BEE6-49DA55B7B527}" dt="2025-05-01T03:28:04.193" v="1329" actId="20577"/>
        <pc:sldMkLst>
          <pc:docMk/>
          <pc:sldMk cId="2833128615" sldId="268"/>
        </pc:sldMkLst>
        <pc:spChg chg="mod">
          <ac:chgData name="Cason M. Henderson" userId="e04477ab-529e-45c5-8d43-0cddff9020ee" providerId="ADAL" clId="{220AC008-6334-4A63-BEE6-49DA55B7B527}" dt="2025-05-01T03:27:42.150" v="1317" actId="1076"/>
          <ac:spMkLst>
            <pc:docMk/>
            <pc:sldMk cId="2833128615" sldId="268"/>
            <ac:spMk id="2" creationId="{D3826FD7-6E18-61DE-6D27-4150019E211C}"/>
          </ac:spMkLst>
        </pc:spChg>
        <pc:spChg chg="add del mod">
          <ac:chgData name="Cason M. Henderson" userId="e04477ab-529e-45c5-8d43-0cddff9020ee" providerId="ADAL" clId="{220AC008-6334-4A63-BEE6-49DA55B7B527}" dt="2025-05-01T03:28:04.193" v="1329" actId="20577"/>
          <ac:spMkLst>
            <pc:docMk/>
            <pc:sldMk cId="2833128615" sldId="268"/>
            <ac:spMk id="3" creationId="{DEC61709-184E-2A89-BE89-620031DD0E98}"/>
          </ac:spMkLst>
        </pc:spChg>
        <pc:spChg chg="add mod">
          <ac:chgData name="Cason M. Henderson" userId="e04477ab-529e-45c5-8d43-0cddff9020ee" providerId="ADAL" clId="{220AC008-6334-4A63-BEE6-49DA55B7B527}" dt="2025-05-01T03:13:46.070" v="1100"/>
          <ac:spMkLst>
            <pc:docMk/>
            <pc:sldMk cId="2833128615" sldId="268"/>
            <ac:spMk id="4" creationId="{8D070D7A-C333-11BB-0B3E-A109E44B59F9}"/>
          </ac:spMkLst>
        </pc:spChg>
      </pc:sldChg>
      <pc:sldChg chg="modSp new mod">
        <pc:chgData name="Cason M. Henderson" userId="e04477ab-529e-45c5-8d43-0cddff9020ee" providerId="ADAL" clId="{220AC008-6334-4A63-BEE6-49DA55B7B527}" dt="2025-05-01T03:15:56.355" v="1252"/>
        <pc:sldMkLst>
          <pc:docMk/>
          <pc:sldMk cId="3064427860" sldId="269"/>
        </pc:sldMkLst>
        <pc:spChg chg="mod">
          <ac:chgData name="Cason M. Henderson" userId="e04477ab-529e-45c5-8d43-0cddff9020ee" providerId="ADAL" clId="{220AC008-6334-4A63-BEE6-49DA55B7B527}" dt="2025-05-01T03:15:23.819" v="1250" actId="20577"/>
          <ac:spMkLst>
            <pc:docMk/>
            <pc:sldMk cId="3064427860" sldId="269"/>
            <ac:spMk id="2" creationId="{E79366E4-A99A-BF51-C9DE-F56466017DAC}"/>
          </ac:spMkLst>
        </pc:spChg>
        <pc:spChg chg="mod">
          <ac:chgData name="Cason M. Henderson" userId="e04477ab-529e-45c5-8d43-0cddff9020ee" providerId="ADAL" clId="{220AC008-6334-4A63-BEE6-49DA55B7B527}" dt="2025-05-01T03:15:56.355" v="1252"/>
          <ac:spMkLst>
            <pc:docMk/>
            <pc:sldMk cId="3064427860" sldId="269"/>
            <ac:spMk id="3" creationId="{10C0B560-3DC3-4967-FBE1-1383BFA8F56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1F530-1720-44FE-B078-9FB12D2302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631D9C-FB06-49A0-97AE-8B0000E2818B}">
      <dgm:prSet/>
      <dgm:spPr/>
      <dgm:t>
        <a:bodyPr/>
        <a:lstStyle/>
        <a:p>
          <a:r>
            <a:rPr lang="en-US"/>
            <a:t>Key Variables: Physical Activity Frequency, Weight, and Obesity Level</a:t>
          </a:r>
        </a:p>
      </dgm:t>
    </dgm:pt>
    <dgm:pt modelId="{14A168D0-5944-48D4-9990-83ED38D01879}" type="parTrans" cxnId="{D30E0786-44A6-42C7-A8C3-F96B492F540C}">
      <dgm:prSet/>
      <dgm:spPr/>
      <dgm:t>
        <a:bodyPr/>
        <a:lstStyle/>
        <a:p>
          <a:endParaRPr lang="en-US"/>
        </a:p>
      </dgm:t>
    </dgm:pt>
    <dgm:pt modelId="{804A6F06-018D-4694-9F67-CE7A6FBC2BDD}" type="sibTrans" cxnId="{D30E0786-44A6-42C7-A8C3-F96B492F540C}">
      <dgm:prSet/>
      <dgm:spPr/>
      <dgm:t>
        <a:bodyPr/>
        <a:lstStyle/>
        <a:p>
          <a:endParaRPr lang="en-US"/>
        </a:p>
      </dgm:t>
    </dgm:pt>
    <dgm:pt modelId="{33492ED6-61DA-4426-AB98-9C4D49C54D3B}">
      <dgm:prSet/>
      <dgm:spPr/>
      <dgm:t>
        <a:bodyPr/>
        <a:lstStyle/>
        <a:p>
          <a:r>
            <a:rPr lang="en-US"/>
            <a:t>No missing values in most columns.</a:t>
          </a:r>
        </a:p>
      </dgm:t>
    </dgm:pt>
    <dgm:pt modelId="{CADE470F-AA84-42AE-9831-03FBDAB5F36F}" type="parTrans" cxnId="{3BA06A7B-C28D-4419-9B6E-88FA47A6C5FB}">
      <dgm:prSet/>
      <dgm:spPr/>
      <dgm:t>
        <a:bodyPr/>
        <a:lstStyle/>
        <a:p>
          <a:endParaRPr lang="en-US"/>
        </a:p>
      </dgm:t>
    </dgm:pt>
    <dgm:pt modelId="{08B59675-EBEE-4953-8097-275057C0A4D3}" type="sibTrans" cxnId="{3BA06A7B-C28D-4419-9B6E-88FA47A6C5FB}">
      <dgm:prSet/>
      <dgm:spPr/>
      <dgm:t>
        <a:bodyPr/>
        <a:lstStyle/>
        <a:p>
          <a:endParaRPr lang="en-US"/>
        </a:p>
      </dgm:t>
    </dgm:pt>
    <dgm:pt modelId="{BF00E4DF-6A69-460E-A64F-626E4A19D8EA}">
      <dgm:prSet/>
      <dgm:spPr/>
      <dgm:t>
        <a:bodyPr/>
        <a:lstStyle/>
        <a:p>
          <a:r>
            <a:rPr lang="en-US"/>
            <a:t>Skewed distributions in weight and height.</a:t>
          </a:r>
        </a:p>
      </dgm:t>
    </dgm:pt>
    <dgm:pt modelId="{5B2878AE-36A9-48EB-944D-35BC14B49EB2}" type="parTrans" cxnId="{7479143C-75EB-4BBF-8951-2E729666D51B}">
      <dgm:prSet/>
      <dgm:spPr/>
      <dgm:t>
        <a:bodyPr/>
        <a:lstStyle/>
        <a:p>
          <a:endParaRPr lang="en-US"/>
        </a:p>
      </dgm:t>
    </dgm:pt>
    <dgm:pt modelId="{BEA133FE-E8E2-4939-B436-B37927B7FA67}" type="sibTrans" cxnId="{7479143C-75EB-4BBF-8951-2E729666D51B}">
      <dgm:prSet/>
      <dgm:spPr/>
      <dgm:t>
        <a:bodyPr/>
        <a:lstStyle/>
        <a:p>
          <a:endParaRPr lang="en-US"/>
        </a:p>
      </dgm:t>
    </dgm:pt>
    <dgm:pt modelId="{85205D8D-17A7-48DE-A0D8-74CB3A003F3C}" type="pres">
      <dgm:prSet presAssocID="{7A31F530-1720-44FE-B078-9FB12D2302CA}" presName="root" presStyleCnt="0">
        <dgm:presLayoutVars>
          <dgm:dir/>
          <dgm:resizeHandles val="exact"/>
        </dgm:presLayoutVars>
      </dgm:prSet>
      <dgm:spPr/>
    </dgm:pt>
    <dgm:pt modelId="{67DD481E-3165-4EFF-AAA9-351DFE781597}" type="pres">
      <dgm:prSet presAssocID="{65631D9C-FB06-49A0-97AE-8B0000E2818B}" presName="compNode" presStyleCnt="0"/>
      <dgm:spPr/>
    </dgm:pt>
    <dgm:pt modelId="{704AB071-EA2F-49B2-AB38-BCC2822098D5}" type="pres">
      <dgm:prSet presAssocID="{65631D9C-FB06-49A0-97AE-8B0000E2818B}" presName="bgRect" presStyleLbl="bgShp" presStyleIdx="0" presStyleCnt="3"/>
      <dgm:spPr/>
    </dgm:pt>
    <dgm:pt modelId="{74B76E3C-F8A5-469F-A5BA-4483C2D17869}" type="pres">
      <dgm:prSet presAssocID="{65631D9C-FB06-49A0-97AE-8B0000E28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51D18DFA-7C1E-4FF8-8727-FBF78FFBAC60}" type="pres">
      <dgm:prSet presAssocID="{65631D9C-FB06-49A0-97AE-8B0000E2818B}" presName="spaceRect" presStyleCnt="0"/>
      <dgm:spPr/>
    </dgm:pt>
    <dgm:pt modelId="{9A85860C-6845-49E4-AC6D-C8207CE3D099}" type="pres">
      <dgm:prSet presAssocID="{65631D9C-FB06-49A0-97AE-8B0000E2818B}" presName="parTx" presStyleLbl="revTx" presStyleIdx="0" presStyleCnt="3">
        <dgm:presLayoutVars>
          <dgm:chMax val="0"/>
          <dgm:chPref val="0"/>
        </dgm:presLayoutVars>
      </dgm:prSet>
      <dgm:spPr/>
    </dgm:pt>
    <dgm:pt modelId="{CBEA9222-A756-49A4-95E9-557239873160}" type="pres">
      <dgm:prSet presAssocID="{804A6F06-018D-4694-9F67-CE7A6FBC2BDD}" presName="sibTrans" presStyleCnt="0"/>
      <dgm:spPr/>
    </dgm:pt>
    <dgm:pt modelId="{1D42E1B1-E195-4C28-8634-5E9CFA58F8F0}" type="pres">
      <dgm:prSet presAssocID="{33492ED6-61DA-4426-AB98-9C4D49C54D3B}" presName="compNode" presStyleCnt="0"/>
      <dgm:spPr/>
    </dgm:pt>
    <dgm:pt modelId="{38B3D1E0-2098-49DF-A86E-9C71742522A8}" type="pres">
      <dgm:prSet presAssocID="{33492ED6-61DA-4426-AB98-9C4D49C54D3B}" presName="bgRect" presStyleLbl="bgShp" presStyleIdx="1" presStyleCnt="3"/>
      <dgm:spPr/>
    </dgm:pt>
    <dgm:pt modelId="{A9D8839B-D5EE-48F5-AE0D-C9FB3458E9CA}" type="pres">
      <dgm:prSet presAssocID="{33492ED6-61DA-4426-AB98-9C4D49C54D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31A0CAF9-B9ED-4E7A-B66D-7CE5D5007528}" type="pres">
      <dgm:prSet presAssocID="{33492ED6-61DA-4426-AB98-9C4D49C54D3B}" presName="spaceRect" presStyleCnt="0"/>
      <dgm:spPr/>
    </dgm:pt>
    <dgm:pt modelId="{93DE0F41-0460-4CB6-A69F-6541A31BFFF9}" type="pres">
      <dgm:prSet presAssocID="{33492ED6-61DA-4426-AB98-9C4D49C54D3B}" presName="parTx" presStyleLbl="revTx" presStyleIdx="1" presStyleCnt="3">
        <dgm:presLayoutVars>
          <dgm:chMax val="0"/>
          <dgm:chPref val="0"/>
        </dgm:presLayoutVars>
      </dgm:prSet>
      <dgm:spPr/>
    </dgm:pt>
    <dgm:pt modelId="{B183CF50-BA99-4C51-99C9-7D4F99535036}" type="pres">
      <dgm:prSet presAssocID="{08B59675-EBEE-4953-8097-275057C0A4D3}" presName="sibTrans" presStyleCnt="0"/>
      <dgm:spPr/>
    </dgm:pt>
    <dgm:pt modelId="{C648ABFA-19F5-4795-9297-F027F992CF93}" type="pres">
      <dgm:prSet presAssocID="{BF00E4DF-6A69-460E-A64F-626E4A19D8EA}" presName="compNode" presStyleCnt="0"/>
      <dgm:spPr/>
    </dgm:pt>
    <dgm:pt modelId="{F5A2BBFC-597D-41CB-B1EF-56A52349282C}" type="pres">
      <dgm:prSet presAssocID="{BF00E4DF-6A69-460E-A64F-626E4A19D8EA}" presName="bgRect" presStyleLbl="bgShp" presStyleIdx="2" presStyleCnt="3"/>
      <dgm:spPr/>
    </dgm:pt>
    <dgm:pt modelId="{05B3A0A7-4FE2-4187-BF03-B3CC6220C469}" type="pres">
      <dgm:prSet presAssocID="{BF00E4DF-6A69-460E-A64F-626E4A19D8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46B706B5-8293-4AE3-B5C8-657EA4B5D55A}" type="pres">
      <dgm:prSet presAssocID="{BF00E4DF-6A69-460E-A64F-626E4A19D8EA}" presName="spaceRect" presStyleCnt="0"/>
      <dgm:spPr/>
    </dgm:pt>
    <dgm:pt modelId="{E4BEABA3-FE98-4BCE-8872-622A05570D4A}" type="pres">
      <dgm:prSet presAssocID="{BF00E4DF-6A69-460E-A64F-626E4A19D8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E8CD16-75FF-4E97-97CF-5A9D8E1E8779}" type="presOf" srcId="{65631D9C-FB06-49A0-97AE-8B0000E2818B}" destId="{9A85860C-6845-49E4-AC6D-C8207CE3D099}" srcOrd="0" destOrd="0" presId="urn:microsoft.com/office/officeart/2018/2/layout/IconVerticalSolidList"/>
    <dgm:cxn modelId="{7479143C-75EB-4BBF-8951-2E729666D51B}" srcId="{7A31F530-1720-44FE-B078-9FB12D2302CA}" destId="{BF00E4DF-6A69-460E-A64F-626E4A19D8EA}" srcOrd="2" destOrd="0" parTransId="{5B2878AE-36A9-48EB-944D-35BC14B49EB2}" sibTransId="{BEA133FE-E8E2-4939-B436-B37927B7FA67}"/>
    <dgm:cxn modelId="{3BA06A7B-C28D-4419-9B6E-88FA47A6C5FB}" srcId="{7A31F530-1720-44FE-B078-9FB12D2302CA}" destId="{33492ED6-61DA-4426-AB98-9C4D49C54D3B}" srcOrd="1" destOrd="0" parTransId="{CADE470F-AA84-42AE-9831-03FBDAB5F36F}" sibTransId="{08B59675-EBEE-4953-8097-275057C0A4D3}"/>
    <dgm:cxn modelId="{D30E0786-44A6-42C7-A8C3-F96B492F540C}" srcId="{7A31F530-1720-44FE-B078-9FB12D2302CA}" destId="{65631D9C-FB06-49A0-97AE-8B0000E2818B}" srcOrd="0" destOrd="0" parTransId="{14A168D0-5944-48D4-9990-83ED38D01879}" sibTransId="{804A6F06-018D-4694-9F67-CE7A6FBC2BDD}"/>
    <dgm:cxn modelId="{2D97A4B1-3C04-4140-BC90-7F23400C6FD1}" type="presOf" srcId="{7A31F530-1720-44FE-B078-9FB12D2302CA}" destId="{85205D8D-17A7-48DE-A0D8-74CB3A003F3C}" srcOrd="0" destOrd="0" presId="urn:microsoft.com/office/officeart/2018/2/layout/IconVerticalSolidList"/>
    <dgm:cxn modelId="{23A10AC1-88FA-43B4-B423-1D77B83D2800}" type="presOf" srcId="{BF00E4DF-6A69-460E-A64F-626E4A19D8EA}" destId="{E4BEABA3-FE98-4BCE-8872-622A05570D4A}" srcOrd="0" destOrd="0" presId="urn:microsoft.com/office/officeart/2018/2/layout/IconVerticalSolidList"/>
    <dgm:cxn modelId="{9B58E2F3-06F1-4978-9B54-184D3C440775}" type="presOf" srcId="{33492ED6-61DA-4426-AB98-9C4D49C54D3B}" destId="{93DE0F41-0460-4CB6-A69F-6541A31BFFF9}" srcOrd="0" destOrd="0" presId="urn:microsoft.com/office/officeart/2018/2/layout/IconVerticalSolidList"/>
    <dgm:cxn modelId="{B2EDD248-BE31-4CC9-AF83-6697ED1C1623}" type="presParOf" srcId="{85205D8D-17A7-48DE-A0D8-74CB3A003F3C}" destId="{67DD481E-3165-4EFF-AAA9-351DFE781597}" srcOrd="0" destOrd="0" presId="urn:microsoft.com/office/officeart/2018/2/layout/IconVerticalSolidList"/>
    <dgm:cxn modelId="{CEA83C58-DE01-4C75-ACEA-B19840888276}" type="presParOf" srcId="{67DD481E-3165-4EFF-AAA9-351DFE781597}" destId="{704AB071-EA2F-49B2-AB38-BCC2822098D5}" srcOrd="0" destOrd="0" presId="urn:microsoft.com/office/officeart/2018/2/layout/IconVerticalSolidList"/>
    <dgm:cxn modelId="{B86E336B-27FF-49FD-A2EA-CF2B1F473CA6}" type="presParOf" srcId="{67DD481E-3165-4EFF-AAA9-351DFE781597}" destId="{74B76E3C-F8A5-469F-A5BA-4483C2D17869}" srcOrd="1" destOrd="0" presId="urn:microsoft.com/office/officeart/2018/2/layout/IconVerticalSolidList"/>
    <dgm:cxn modelId="{A9B1FA71-EF04-4340-9C92-F4F971B40F1B}" type="presParOf" srcId="{67DD481E-3165-4EFF-AAA9-351DFE781597}" destId="{51D18DFA-7C1E-4FF8-8727-FBF78FFBAC60}" srcOrd="2" destOrd="0" presId="urn:microsoft.com/office/officeart/2018/2/layout/IconVerticalSolidList"/>
    <dgm:cxn modelId="{79DE56D4-1FC1-4587-8833-D119B3B7021A}" type="presParOf" srcId="{67DD481E-3165-4EFF-AAA9-351DFE781597}" destId="{9A85860C-6845-49E4-AC6D-C8207CE3D099}" srcOrd="3" destOrd="0" presId="urn:microsoft.com/office/officeart/2018/2/layout/IconVerticalSolidList"/>
    <dgm:cxn modelId="{B83D6554-B4DE-4F33-91A2-59EDDCDC836E}" type="presParOf" srcId="{85205D8D-17A7-48DE-A0D8-74CB3A003F3C}" destId="{CBEA9222-A756-49A4-95E9-557239873160}" srcOrd="1" destOrd="0" presId="urn:microsoft.com/office/officeart/2018/2/layout/IconVerticalSolidList"/>
    <dgm:cxn modelId="{D7D50771-CF2A-445F-BA84-D724D85BA274}" type="presParOf" srcId="{85205D8D-17A7-48DE-A0D8-74CB3A003F3C}" destId="{1D42E1B1-E195-4C28-8634-5E9CFA58F8F0}" srcOrd="2" destOrd="0" presId="urn:microsoft.com/office/officeart/2018/2/layout/IconVerticalSolidList"/>
    <dgm:cxn modelId="{70EEE338-96A3-43F5-968D-1007AB1BE736}" type="presParOf" srcId="{1D42E1B1-E195-4C28-8634-5E9CFA58F8F0}" destId="{38B3D1E0-2098-49DF-A86E-9C71742522A8}" srcOrd="0" destOrd="0" presId="urn:microsoft.com/office/officeart/2018/2/layout/IconVerticalSolidList"/>
    <dgm:cxn modelId="{E3B48CBD-9393-407B-B4C9-02E002749DE7}" type="presParOf" srcId="{1D42E1B1-E195-4C28-8634-5E9CFA58F8F0}" destId="{A9D8839B-D5EE-48F5-AE0D-C9FB3458E9CA}" srcOrd="1" destOrd="0" presId="urn:microsoft.com/office/officeart/2018/2/layout/IconVerticalSolidList"/>
    <dgm:cxn modelId="{5DFE63E9-6B41-4D07-92A5-C624C5C9AD46}" type="presParOf" srcId="{1D42E1B1-E195-4C28-8634-5E9CFA58F8F0}" destId="{31A0CAF9-B9ED-4E7A-B66D-7CE5D5007528}" srcOrd="2" destOrd="0" presId="urn:microsoft.com/office/officeart/2018/2/layout/IconVerticalSolidList"/>
    <dgm:cxn modelId="{A2745771-411E-449B-9FBF-CDD440DD3BFE}" type="presParOf" srcId="{1D42E1B1-E195-4C28-8634-5E9CFA58F8F0}" destId="{93DE0F41-0460-4CB6-A69F-6541A31BFFF9}" srcOrd="3" destOrd="0" presId="urn:microsoft.com/office/officeart/2018/2/layout/IconVerticalSolidList"/>
    <dgm:cxn modelId="{0BD68DA4-2EB9-4C1A-A402-EA98EFE3CB1C}" type="presParOf" srcId="{85205D8D-17A7-48DE-A0D8-74CB3A003F3C}" destId="{B183CF50-BA99-4C51-99C9-7D4F99535036}" srcOrd="3" destOrd="0" presId="urn:microsoft.com/office/officeart/2018/2/layout/IconVerticalSolidList"/>
    <dgm:cxn modelId="{3ADB532D-507F-413C-82E3-4F29CCCC2C37}" type="presParOf" srcId="{85205D8D-17A7-48DE-A0D8-74CB3A003F3C}" destId="{C648ABFA-19F5-4795-9297-F027F992CF93}" srcOrd="4" destOrd="0" presId="urn:microsoft.com/office/officeart/2018/2/layout/IconVerticalSolidList"/>
    <dgm:cxn modelId="{25513A7F-CB85-4088-A281-453DBE89BCC0}" type="presParOf" srcId="{C648ABFA-19F5-4795-9297-F027F992CF93}" destId="{F5A2BBFC-597D-41CB-B1EF-56A52349282C}" srcOrd="0" destOrd="0" presId="urn:microsoft.com/office/officeart/2018/2/layout/IconVerticalSolidList"/>
    <dgm:cxn modelId="{5B049474-4AFD-40A9-B610-EAF14834B1D9}" type="presParOf" srcId="{C648ABFA-19F5-4795-9297-F027F992CF93}" destId="{05B3A0A7-4FE2-4187-BF03-B3CC6220C469}" srcOrd="1" destOrd="0" presId="urn:microsoft.com/office/officeart/2018/2/layout/IconVerticalSolidList"/>
    <dgm:cxn modelId="{721F54AD-E93B-4699-8294-167542D3110E}" type="presParOf" srcId="{C648ABFA-19F5-4795-9297-F027F992CF93}" destId="{46B706B5-8293-4AE3-B5C8-657EA4B5D55A}" srcOrd="2" destOrd="0" presId="urn:microsoft.com/office/officeart/2018/2/layout/IconVerticalSolidList"/>
    <dgm:cxn modelId="{F725550C-696F-4287-979D-72339B326301}" type="presParOf" srcId="{C648ABFA-19F5-4795-9297-F027F992CF93}" destId="{E4BEABA3-FE98-4BCE-8872-622A05570D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07E5D-B324-4612-A9CC-DE2E64F89AA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90841-64F3-4B51-83C0-E57542B6D234}">
      <dgm:prSet/>
      <dgm:spPr/>
      <dgm:t>
        <a:bodyPr/>
        <a:lstStyle/>
        <a:p>
          <a:r>
            <a:rPr lang="en-US" dirty="0"/>
            <a:t>Data Prep: Imputation, normalization, variable renaming.</a:t>
          </a:r>
        </a:p>
      </dgm:t>
    </dgm:pt>
    <dgm:pt modelId="{DC99AD3C-2FAD-4CBD-84A7-5E91AFFA9213}" type="parTrans" cxnId="{B75A613F-9866-44E3-B846-0AEADE8098E6}">
      <dgm:prSet/>
      <dgm:spPr/>
      <dgm:t>
        <a:bodyPr/>
        <a:lstStyle/>
        <a:p>
          <a:endParaRPr lang="en-US"/>
        </a:p>
      </dgm:t>
    </dgm:pt>
    <dgm:pt modelId="{AFCCE4DA-B9FA-482D-85F1-94C8800DFC9E}" type="sibTrans" cxnId="{B75A613F-9866-44E3-B846-0AEADE8098E6}">
      <dgm:prSet/>
      <dgm:spPr/>
      <dgm:t>
        <a:bodyPr/>
        <a:lstStyle/>
        <a:p>
          <a:endParaRPr lang="en-US"/>
        </a:p>
      </dgm:t>
    </dgm:pt>
    <dgm:pt modelId="{7C18E944-E323-49E8-AF7A-67AFD9731C79}">
      <dgm:prSet/>
      <dgm:spPr/>
      <dgm:t>
        <a:bodyPr/>
        <a:lstStyle/>
        <a:p>
          <a:r>
            <a:rPr lang="en-US" dirty="0"/>
            <a:t>Models used: Random Forest, Support Vector Machine, Logistic Regression, Gradient</a:t>
          </a:r>
        </a:p>
      </dgm:t>
    </dgm:pt>
    <dgm:pt modelId="{EF62C948-AAB8-463C-845F-9B64751F42C2}" type="parTrans" cxnId="{1F84B519-C1B1-4499-8F65-A6C6BCF2ACB3}">
      <dgm:prSet/>
      <dgm:spPr/>
      <dgm:t>
        <a:bodyPr/>
        <a:lstStyle/>
        <a:p>
          <a:endParaRPr lang="en-US"/>
        </a:p>
      </dgm:t>
    </dgm:pt>
    <dgm:pt modelId="{60664E71-FA63-47AD-BE18-E1B5A82B990E}" type="sibTrans" cxnId="{1F84B519-C1B1-4499-8F65-A6C6BCF2ACB3}">
      <dgm:prSet/>
      <dgm:spPr/>
      <dgm:t>
        <a:bodyPr/>
        <a:lstStyle/>
        <a:p>
          <a:endParaRPr lang="en-US"/>
        </a:p>
      </dgm:t>
    </dgm:pt>
    <dgm:pt modelId="{6D014D7A-0BEF-4B9B-AECB-A8C1F68CCB6D}">
      <dgm:prSet/>
      <dgm:spPr/>
      <dgm:t>
        <a:bodyPr/>
        <a:lstStyle/>
        <a:p>
          <a:r>
            <a:rPr lang="en-US"/>
            <a:t>Train/Test Splits: 70/30 and 80/20 splits across models.</a:t>
          </a:r>
        </a:p>
      </dgm:t>
    </dgm:pt>
    <dgm:pt modelId="{215F6929-A825-45D3-A2D9-F9F72B7D34AE}" type="parTrans" cxnId="{E8EE94FA-0F58-4F91-B43C-06B311B81A06}">
      <dgm:prSet/>
      <dgm:spPr/>
      <dgm:t>
        <a:bodyPr/>
        <a:lstStyle/>
        <a:p>
          <a:endParaRPr lang="en-US"/>
        </a:p>
      </dgm:t>
    </dgm:pt>
    <dgm:pt modelId="{02E1A8D4-5360-4B0C-847C-845E44BD8469}" type="sibTrans" cxnId="{E8EE94FA-0F58-4F91-B43C-06B311B81A06}">
      <dgm:prSet/>
      <dgm:spPr/>
      <dgm:t>
        <a:bodyPr/>
        <a:lstStyle/>
        <a:p>
          <a:endParaRPr lang="en-US"/>
        </a:p>
      </dgm:t>
    </dgm:pt>
    <dgm:pt modelId="{A0D039BA-B51E-408F-9C46-1B5169108E8C}" type="pres">
      <dgm:prSet presAssocID="{65D07E5D-B324-4612-A9CC-DE2E64F89AAE}" presName="linear" presStyleCnt="0">
        <dgm:presLayoutVars>
          <dgm:animLvl val="lvl"/>
          <dgm:resizeHandles val="exact"/>
        </dgm:presLayoutVars>
      </dgm:prSet>
      <dgm:spPr/>
    </dgm:pt>
    <dgm:pt modelId="{BAAFE221-C0DF-47C6-AAF3-65C94A62A9FD}" type="pres">
      <dgm:prSet presAssocID="{0C790841-64F3-4B51-83C0-E57542B6D2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DA967C-DB4C-4F7E-A61D-B4C7F7FFD87F}" type="pres">
      <dgm:prSet presAssocID="{AFCCE4DA-B9FA-482D-85F1-94C8800DFC9E}" presName="spacer" presStyleCnt="0"/>
      <dgm:spPr/>
    </dgm:pt>
    <dgm:pt modelId="{72392AA5-C17B-4F6A-8C3A-93DA910CCB29}" type="pres">
      <dgm:prSet presAssocID="{7C18E944-E323-49E8-AF7A-67AFD9731C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1D0BE4-D1E4-4316-9F4D-44CB0ADF050C}" type="pres">
      <dgm:prSet presAssocID="{60664E71-FA63-47AD-BE18-E1B5A82B990E}" presName="spacer" presStyleCnt="0"/>
      <dgm:spPr/>
    </dgm:pt>
    <dgm:pt modelId="{DBA52CA0-68B0-4519-A13A-4B559716E4C2}" type="pres">
      <dgm:prSet presAssocID="{6D014D7A-0BEF-4B9B-AECB-A8C1F68CCB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1AC000-6447-419E-AC29-058CBAF5BEB9}" type="presOf" srcId="{65D07E5D-B324-4612-A9CC-DE2E64F89AAE}" destId="{A0D039BA-B51E-408F-9C46-1B5169108E8C}" srcOrd="0" destOrd="0" presId="urn:microsoft.com/office/officeart/2005/8/layout/vList2"/>
    <dgm:cxn modelId="{1F84B519-C1B1-4499-8F65-A6C6BCF2ACB3}" srcId="{65D07E5D-B324-4612-A9CC-DE2E64F89AAE}" destId="{7C18E944-E323-49E8-AF7A-67AFD9731C79}" srcOrd="1" destOrd="0" parTransId="{EF62C948-AAB8-463C-845F-9B64751F42C2}" sibTransId="{60664E71-FA63-47AD-BE18-E1B5A82B990E}"/>
    <dgm:cxn modelId="{B75A613F-9866-44E3-B846-0AEADE8098E6}" srcId="{65D07E5D-B324-4612-A9CC-DE2E64F89AAE}" destId="{0C790841-64F3-4B51-83C0-E57542B6D234}" srcOrd="0" destOrd="0" parTransId="{DC99AD3C-2FAD-4CBD-84A7-5E91AFFA9213}" sibTransId="{AFCCE4DA-B9FA-482D-85F1-94C8800DFC9E}"/>
    <dgm:cxn modelId="{8D601D5C-A7C5-47BB-A931-E38BE7148A2D}" type="presOf" srcId="{0C790841-64F3-4B51-83C0-E57542B6D234}" destId="{BAAFE221-C0DF-47C6-AAF3-65C94A62A9FD}" srcOrd="0" destOrd="0" presId="urn:microsoft.com/office/officeart/2005/8/layout/vList2"/>
    <dgm:cxn modelId="{205E3484-F92D-4E3D-9EB0-BFFA01867382}" type="presOf" srcId="{7C18E944-E323-49E8-AF7A-67AFD9731C79}" destId="{72392AA5-C17B-4F6A-8C3A-93DA910CCB29}" srcOrd="0" destOrd="0" presId="urn:microsoft.com/office/officeart/2005/8/layout/vList2"/>
    <dgm:cxn modelId="{B4CF8BCA-A158-475E-AEAC-81CDD86B25EB}" type="presOf" srcId="{6D014D7A-0BEF-4B9B-AECB-A8C1F68CCB6D}" destId="{DBA52CA0-68B0-4519-A13A-4B559716E4C2}" srcOrd="0" destOrd="0" presId="urn:microsoft.com/office/officeart/2005/8/layout/vList2"/>
    <dgm:cxn modelId="{E8EE94FA-0F58-4F91-B43C-06B311B81A06}" srcId="{65D07E5D-B324-4612-A9CC-DE2E64F89AAE}" destId="{6D014D7A-0BEF-4B9B-AECB-A8C1F68CCB6D}" srcOrd="2" destOrd="0" parTransId="{215F6929-A825-45D3-A2D9-F9F72B7D34AE}" sibTransId="{02E1A8D4-5360-4B0C-847C-845E44BD8469}"/>
    <dgm:cxn modelId="{28F89B27-AF44-4160-BCDA-F7B1EEF169C6}" type="presParOf" srcId="{A0D039BA-B51E-408F-9C46-1B5169108E8C}" destId="{BAAFE221-C0DF-47C6-AAF3-65C94A62A9FD}" srcOrd="0" destOrd="0" presId="urn:microsoft.com/office/officeart/2005/8/layout/vList2"/>
    <dgm:cxn modelId="{297882DD-5EB8-4177-AA1B-AB7762351A20}" type="presParOf" srcId="{A0D039BA-B51E-408F-9C46-1B5169108E8C}" destId="{B2DA967C-DB4C-4F7E-A61D-B4C7F7FFD87F}" srcOrd="1" destOrd="0" presId="urn:microsoft.com/office/officeart/2005/8/layout/vList2"/>
    <dgm:cxn modelId="{0627237B-0833-434D-AB4B-48076424E3C6}" type="presParOf" srcId="{A0D039BA-B51E-408F-9C46-1B5169108E8C}" destId="{72392AA5-C17B-4F6A-8C3A-93DA910CCB29}" srcOrd="2" destOrd="0" presId="urn:microsoft.com/office/officeart/2005/8/layout/vList2"/>
    <dgm:cxn modelId="{4502D4EA-9871-4403-958E-1A6317D12D99}" type="presParOf" srcId="{A0D039BA-B51E-408F-9C46-1B5169108E8C}" destId="{3A1D0BE4-D1E4-4316-9F4D-44CB0ADF050C}" srcOrd="3" destOrd="0" presId="urn:microsoft.com/office/officeart/2005/8/layout/vList2"/>
    <dgm:cxn modelId="{BEEDACBB-D3C0-4B71-8C4E-40EDA8C28844}" type="presParOf" srcId="{A0D039BA-B51E-408F-9C46-1B5169108E8C}" destId="{DBA52CA0-68B0-4519-A13A-4B559716E4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AB071-EA2F-49B2-AB38-BCC2822098D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76E3C-F8A5-469F-A5BA-4483C2D1786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5860C-6845-49E4-AC6D-C8207CE3D09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Variables: Physical Activity Frequency, Weight, and Obesity Level</a:t>
          </a:r>
        </a:p>
      </dsp:txBody>
      <dsp:txXfrm>
        <a:off x="1435590" y="531"/>
        <a:ext cx="9080009" cy="1242935"/>
      </dsp:txXfrm>
    </dsp:sp>
    <dsp:sp modelId="{38B3D1E0-2098-49DF-A86E-9C71742522A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839B-D5EE-48F5-AE0D-C9FB3458E9C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E0F41-0460-4CB6-A69F-6541A31BFFF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missing values in most columns.</a:t>
          </a:r>
        </a:p>
      </dsp:txBody>
      <dsp:txXfrm>
        <a:off x="1435590" y="1554201"/>
        <a:ext cx="9080009" cy="1242935"/>
      </dsp:txXfrm>
    </dsp:sp>
    <dsp:sp modelId="{F5A2BBFC-597D-41CB-B1EF-56A52349282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3A0A7-4FE2-4187-BF03-B3CC6220C46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EABA3-FE98-4BCE-8872-622A05570D4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Skewed distributions in weight and height.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E221-C0DF-47C6-AAF3-65C94A62A9FD}">
      <dsp:nvSpPr>
        <dsp:cNvPr id="0" name=""/>
        <dsp:cNvSpPr/>
      </dsp:nvSpPr>
      <dsp:spPr>
        <a:xfrm>
          <a:off x="0" y="43931"/>
          <a:ext cx="6172199" cy="1539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Prep: Imputation, normalization, variable renaming.</a:t>
          </a:r>
        </a:p>
      </dsp:txBody>
      <dsp:txXfrm>
        <a:off x="75156" y="119087"/>
        <a:ext cx="6021887" cy="1389261"/>
      </dsp:txXfrm>
    </dsp:sp>
    <dsp:sp modelId="{72392AA5-C17B-4F6A-8C3A-93DA910CCB29}">
      <dsp:nvSpPr>
        <dsp:cNvPr id="0" name=""/>
        <dsp:cNvSpPr/>
      </dsp:nvSpPr>
      <dsp:spPr>
        <a:xfrm>
          <a:off x="0" y="1667025"/>
          <a:ext cx="6172199" cy="1539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Models used: Random Forest, Support Vector Machine, Logistic Regression, Gradient</a:t>
          </a:r>
        </a:p>
      </dsp:txBody>
      <dsp:txXfrm>
        <a:off x="75156" y="1742181"/>
        <a:ext cx="6021887" cy="1389261"/>
      </dsp:txXfrm>
    </dsp:sp>
    <dsp:sp modelId="{DBA52CA0-68B0-4519-A13A-4B559716E4C2}">
      <dsp:nvSpPr>
        <dsp:cNvPr id="0" name=""/>
        <dsp:cNvSpPr/>
      </dsp:nvSpPr>
      <dsp:spPr>
        <a:xfrm>
          <a:off x="0" y="3290119"/>
          <a:ext cx="6172199" cy="1539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Train/Test Splits: 70/30 and 80/20 splits across models.</a:t>
          </a:r>
        </a:p>
      </dsp:txBody>
      <dsp:txXfrm>
        <a:off x="75156" y="3365275"/>
        <a:ext cx="6021887" cy="1389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44/estimation+of+obesity+levels+based+on+eating+habits+and+physical+condi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2882759@N05/498687853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1122363"/>
            <a:ext cx="7315199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Predicting Obesity Through Physical Activity</a:t>
            </a:r>
            <a:br>
              <a:rPr lang="en-US" dirty="0"/>
            </a:br>
            <a:r>
              <a:rPr lang="en-US" dirty="0"/>
              <a:t>UCI Obesity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>
            <a:normAutofit/>
          </a:bodyPr>
          <a:lstStyle/>
          <a:p>
            <a:r>
              <a:rPr lang="en-US" dirty="0"/>
              <a:t>By: Cason Henderson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63A-A17E-1570-7173-2FF8895E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56689-17B0-7A9A-89D8-580E7C4E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05" y="365129"/>
            <a:ext cx="6258019" cy="561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54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60D0-0089-250D-78E4-1FB5AF05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0271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A128-35A8-2316-661E-EC123169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37" y="830264"/>
            <a:ext cx="6205318" cy="268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25946-BD12-DA85-A28A-C2EB205A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37" y="3050321"/>
            <a:ext cx="6298964" cy="32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F44B-42DD-4A21-BC3A-FAA073FD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45D5-54D6-3933-2C69-C94E0FD5A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is cross-sectional → no causality</a:t>
            </a:r>
          </a:p>
          <a:p>
            <a:r>
              <a:rPr lang="en-US" sz="2800" dirty="0"/>
              <a:t>Missing socioeconomic/dietary data</a:t>
            </a:r>
          </a:p>
          <a:p>
            <a:r>
              <a:rPr lang="en-US" sz="2800" dirty="0"/>
              <a:t>Some variables (e.g., smoking, alcohol) not strongly predictive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B35B6-A1F7-D04F-E0A2-F0EAF01BEA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deep learning models</a:t>
            </a:r>
          </a:p>
          <a:p>
            <a:r>
              <a:rPr lang="en-US" sz="2800" dirty="0"/>
              <a:t>Use longitudinal or more diverse data</a:t>
            </a:r>
          </a:p>
          <a:p>
            <a:r>
              <a:rPr lang="en-US" sz="2800" dirty="0"/>
              <a:t>Incorporate additional health indicators (diet, income, medical history)</a:t>
            </a:r>
          </a:p>
        </p:txBody>
      </p:sp>
    </p:spTree>
    <p:extLst>
      <p:ext uri="{BB962C8B-B14F-4D97-AF65-F5344CB8AC3E}">
        <p14:creationId xmlns:p14="http://schemas.microsoft.com/office/powerpoint/2010/main" val="156508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6FD7-6E18-61DE-6D27-4150019E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446" y="1571624"/>
            <a:ext cx="7007830" cy="815975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1709-184E-2A89-BE89-620031DD0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90825"/>
            <a:ext cx="8829675" cy="2714625"/>
          </a:xfrm>
        </p:spPr>
        <p:txBody>
          <a:bodyPr>
            <a:noAutofit/>
          </a:bodyPr>
          <a:lstStyle/>
          <a:p>
            <a:r>
              <a:rPr lang="en-US" sz="2400" dirty="0"/>
              <a:t>- Physical activity is a strong indicator of obesity classification</a:t>
            </a:r>
          </a:p>
          <a:p>
            <a:r>
              <a:rPr lang="en-US" sz="2400" dirty="0"/>
              <a:t>- Random Forest performed best among models tested</a:t>
            </a:r>
          </a:p>
          <a:p>
            <a:r>
              <a:rPr lang="en-US" sz="2400" dirty="0"/>
              <a:t>- Machine Learning can support early health risk prediction.</a:t>
            </a:r>
          </a:p>
          <a:p>
            <a:r>
              <a:rPr lang="en-US" sz="2400" dirty="0"/>
              <a:t>Answer: While Physical Activity plays a vital role – Diet is just as important in determining obesity</a:t>
            </a:r>
          </a:p>
        </p:txBody>
      </p:sp>
    </p:spTree>
    <p:extLst>
      <p:ext uri="{BB962C8B-B14F-4D97-AF65-F5344CB8AC3E}">
        <p14:creationId xmlns:p14="http://schemas.microsoft.com/office/powerpoint/2010/main" val="283312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66E4-A99A-BF51-C9DE-F564660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B560-3DC3-4967-FBE1-1383BFA8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https://archive.ics.uci.edu/dataset/544/estimation+of+obesity+levels+based+on+eating+habits+and+physical+condition</a:t>
            </a:r>
            <a:endParaRPr lang="en-US" sz="2000" dirty="0"/>
          </a:p>
          <a:p>
            <a:r>
              <a:rPr lang="en-US" dirty="0"/>
              <a:t>Python libraries: Pandas, Scikit-learn, Seaborn, Matplotlib</a:t>
            </a:r>
          </a:p>
        </p:txBody>
      </p:sp>
    </p:spTree>
    <p:extLst>
      <p:ext uri="{BB962C8B-B14F-4D97-AF65-F5344CB8AC3E}">
        <p14:creationId xmlns:p14="http://schemas.microsoft.com/office/powerpoint/2010/main" val="30644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2111 rows and 17 columns</a:t>
            </a:r>
          </a:p>
          <a:p>
            <a:r>
              <a:rPr lang="en-US" sz="2800" dirty="0"/>
              <a:t>Purpose: Predict obesity using physical activity data.</a:t>
            </a:r>
          </a:p>
          <a:p>
            <a:r>
              <a:rPr lang="en-US" sz="2800" dirty="0"/>
              <a:t>Machine Learning Methods</a:t>
            </a:r>
          </a:p>
          <a:p>
            <a:r>
              <a:rPr lang="en-US" sz="2800" dirty="0"/>
              <a:t>Significance: Potential for predictive health technology.</a:t>
            </a:r>
          </a:p>
          <a:p>
            <a:r>
              <a:rPr lang="en-US" sz="2800" dirty="0"/>
              <a:t>Classification Question: Can we classify individuals as obese based on physical activity?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F60E-D904-3AA6-4B15-0491530F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62A89F-8A29-805C-D32C-04A71776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97" r="16719" b="-1"/>
          <a:stretch/>
        </p:blipFill>
        <p:spPr>
          <a:xfrm>
            <a:off x="838200" y="1825625"/>
            <a:ext cx="4608807" cy="387032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82FB-505A-29C1-79DB-AEBB0B8F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27910"/>
            <a:ext cx="5181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Data collected: Mexico, Peru, and Colombia.</a:t>
            </a:r>
          </a:p>
          <a:p>
            <a:r>
              <a:rPr lang="en-US" sz="2000" dirty="0"/>
              <a:t>Focused on eating habits and physical activity</a:t>
            </a:r>
          </a:p>
          <a:p>
            <a:r>
              <a:rPr lang="en-US" sz="2000" dirty="0"/>
              <a:t>Mix of real-world and user-input data (23% and 77%)</a:t>
            </a:r>
          </a:p>
          <a:p>
            <a:r>
              <a:rPr lang="en-US" sz="2000" dirty="0"/>
              <a:t>Scale:</a:t>
            </a:r>
          </a:p>
          <a:p>
            <a:pPr marL="0" indent="0">
              <a:buNone/>
            </a:pPr>
            <a:r>
              <a:rPr lang="en-US" sz="2000" dirty="0"/>
              <a:t>Insufficient Weight: 0</a:t>
            </a:r>
          </a:p>
          <a:p>
            <a:pPr marL="0" indent="0">
              <a:buNone/>
            </a:pPr>
            <a:r>
              <a:rPr lang="en-US" sz="2000" dirty="0"/>
              <a:t>Normal Weight: 1 </a:t>
            </a:r>
          </a:p>
          <a:p>
            <a:pPr marL="0" indent="0">
              <a:buNone/>
            </a:pPr>
            <a:r>
              <a:rPr lang="en-US" sz="2000" dirty="0"/>
              <a:t>Overweight Level I: 2 </a:t>
            </a:r>
          </a:p>
          <a:p>
            <a:pPr marL="0" indent="0">
              <a:buNone/>
            </a:pPr>
            <a:r>
              <a:rPr lang="en-US" sz="2000" dirty="0"/>
              <a:t>Overweight Level II: 3</a:t>
            </a:r>
          </a:p>
          <a:p>
            <a:pPr marL="0" indent="0">
              <a:buNone/>
            </a:pPr>
            <a:r>
              <a:rPr lang="en-US" sz="2000" dirty="0"/>
              <a:t>Obesity Type I: 4</a:t>
            </a:r>
          </a:p>
          <a:p>
            <a:pPr marL="0" indent="0">
              <a:buNone/>
            </a:pPr>
            <a:r>
              <a:rPr lang="en-US" sz="2000" dirty="0"/>
              <a:t>Obesity Type II: 5 </a:t>
            </a:r>
          </a:p>
          <a:p>
            <a:pPr marL="0" indent="0">
              <a:buNone/>
            </a:pPr>
            <a:r>
              <a:rPr lang="en-US" sz="2000" dirty="0"/>
              <a:t>Obesity Type III: 6</a:t>
            </a:r>
          </a:p>
        </p:txBody>
      </p:sp>
    </p:spTree>
    <p:extLst>
      <p:ext uri="{BB962C8B-B14F-4D97-AF65-F5344CB8AC3E}">
        <p14:creationId xmlns:p14="http://schemas.microsoft.com/office/powerpoint/2010/main" val="33997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B112-EF3E-6930-1777-E81DBDC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21B1C2-FF73-B514-A80B-18204A42C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53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33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500-5EDB-0D9D-DD4F-A7B26CBA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Bar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A2C9E-FE76-B8FE-2ED2-316A27D5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54" y="1250617"/>
            <a:ext cx="8836496" cy="4926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EA8-7DEF-1777-7B0B-8759B512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Box and Whisker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3BDC8-21F5-008C-206C-FAF69E86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7" y="1400175"/>
            <a:ext cx="8307457" cy="4776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33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38C-CED7-7752-0933-E68483F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645F9-1CFF-C47A-BDC3-88D212DE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13" y="1371600"/>
            <a:ext cx="8042447" cy="4805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1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B99A-5630-B0CF-13F3-EA10C176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52400"/>
            <a:ext cx="6172200" cy="749304"/>
          </a:xfrm>
        </p:spPr>
        <p:txBody>
          <a:bodyPr anchor="b">
            <a:normAutofit/>
          </a:bodyPr>
          <a:lstStyle/>
          <a:p>
            <a:r>
              <a:rPr lang="en-US" sz="3200" dirty="0"/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EDACF-573C-71D0-7C84-C4C5338E1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909153"/>
              </p:ext>
            </p:extLst>
          </p:nvPr>
        </p:nvGraphicFramePr>
        <p:xfrm>
          <a:off x="839789" y="987429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56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932-0DA4-AD0E-2A9D-77CB802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E8C-CD71-E2FA-56A1-8DF3C356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Best Classification: Random Forest Classification</a:t>
            </a:r>
          </a:p>
          <a:p>
            <a:pPr marL="0" indent="0">
              <a:buNone/>
            </a:pPr>
            <a:r>
              <a:rPr lang="en-US" sz="2800" dirty="0"/>
              <a:t>- Precision, Recall, and F1 score</a:t>
            </a:r>
          </a:p>
          <a:p>
            <a:r>
              <a:rPr lang="en-US" sz="2800" dirty="0"/>
              <a:t>Worst Classification: Logistic Regression</a:t>
            </a:r>
          </a:p>
          <a:p>
            <a:pPr marL="0" indent="0">
              <a:buNone/>
            </a:pPr>
            <a:r>
              <a:rPr lang="en-US" sz="2800" dirty="0"/>
              <a:t>- Stable support</a:t>
            </a:r>
          </a:p>
        </p:txBody>
      </p:sp>
    </p:spTree>
    <p:extLst>
      <p:ext uri="{BB962C8B-B14F-4D97-AF65-F5344CB8AC3E}">
        <p14:creationId xmlns:p14="http://schemas.microsoft.com/office/powerpoint/2010/main" val="118731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365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Predicting Obesity Through Physical Activity UCI Obesity Dataset</vt:lpstr>
      <vt:lpstr>Introduction</vt:lpstr>
      <vt:lpstr>Background</vt:lpstr>
      <vt:lpstr>Exploratory Analysis</vt:lpstr>
      <vt:lpstr>Bar plot</vt:lpstr>
      <vt:lpstr>Box and Whisker Plot</vt:lpstr>
      <vt:lpstr>Scatter Plot</vt:lpstr>
      <vt:lpstr>Methods</vt:lpstr>
      <vt:lpstr>Experimental Design and Results</vt:lpstr>
      <vt:lpstr>Confusion Matrix</vt:lpstr>
      <vt:lpstr>Correlation Heatmap</vt:lpstr>
      <vt:lpstr>Limitations and Future Work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Cason M. Henderson</cp:lastModifiedBy>
  <cp:revision>10</cp:revision>
  <dcterms:created xsi:type="dcterms:W3CDTF">2020-08-18T13:57:38Z</dcterms:created>
  <dcterms:modified xsi:type="dcterms:W3CDTF">2025-05-01T03:28:08Z</dcterms:modified>
</cp:coreProperties>
</file>