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66e7759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66e7759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ba08a94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3ba08a94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116d997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116d99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116d997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5116d997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6e7759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66e7759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ba08a9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ba08a9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ba08a94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ba08a94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ba08a94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ba08a94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6e775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6e775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ba08a94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ba08a94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66e7759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66e7759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6e7759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66e7759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6e7759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6e7759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89725" y="185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Anomaly Detection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31850" y="932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</a:t>
            </a:r>
            <a:r>
              <a:rPr lang="en" sz="1500"/>
              <a:t>Garry Singh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75" y="1764275"/>
            <a:ext cx="3679476" cy="19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Industries the benefit from anomaly detection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203675"/>
            <a:ext cx="70389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Banks - Flag abnormally high transactions and fraudulent activity    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Retail - Processing large volumes of financial transactions to identify fraudulent behaviors, such as identity theft and fraudulent credit card usage.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Manufacturing-  Identifying machines and tools that are underperforming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-  Being able to to detect and act on personal threats to users and financial threats to service providers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Government - Identifying excessive and fraudulent government spending, budgeting, and audits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60"/>
              <a:t>Fraud Detection</a:t>
            </a:r>
            <a:endParaRPr sz="216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Anomalies can help detect Fraud and </a:t>
            </a:r>
            <a:r>
              <a:rPr lang="en" sz="1500"/>
              <a:t>suspicious</a:t>
            </a:r>
            <a:r>
              <a:rPr lang="en" sz="1500"/>
              <a:t> </a:t>
            </a:r>
            <a:r>
              <a:rPr lang="en" sz="1500"/>
              <a:t>activity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Credit Card Fraud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Cell Phone companies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Stock Market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Insurance</a:t>
            </a:r>
            <a:r>
              <a:rPr lang="en" sz="1500"/>
              <a:t> </a:t>
            </a:r>
            <a:r>
              <a:rPr lang="en" sz="1500"/>
              <a:t>agencies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75" y="1960400"/>
            <a:ext cx="3108401" cy="18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and Public Health Anomaly Detection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190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Anomaly Detection can help in the medical field 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Abnormal Patient Condition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Recording errors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Detecting diseases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Detecting anomalies in medical images and records can help experts to diagnose and treat patients more effectively.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Anomaly Detection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detect network </a:t>
            </a:r>
            <a:r>
              <a:rPr lang="en" sz="1600"/>
              <a:t>intrusion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Being able to Detect </a:t>
            </a:r>
            <a:r>
              <a:rPr lang="en" sz="1600"/>
              <a:t>Patterns</a:t>
            </a:r>
            <a:r>
              <a:rPr lang="en" sz="1600"/>
              <a:t> is </a:t>
            </a:r>
            <a:r>
              <a:rPr lang="en" sz="1600"/>
              <a:t>important </a:t>
            </a:r>
            <a:r>
              <a:rPr lang="en" sz="1600"/>
              <a:t>to prevent hacking and </a:t>
            </a:r>
            <a:r>
              <a:rPr lang="en" sz="1600"/>
              <a:t>detecting</a:t>
            </a:r>
            <a:r>
              <a:rPr lang="en" sz="1600"/>
              <a:t> fraud.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prevent security breaches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 detect diseases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Companies need to be able to identify and react to changing operational conditions.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Monowar H. Bhuyan; D. K. Bhattacharyya; J. K. Kalita. “Network Anomaly Detection.” IEEE Xplore Temporarily Unavailable, https://ieeexplore.ieee.org/abstract/document/6524462.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Ahmed, Mohiuddin, et al. “A Survey of Network Anomaly Detection Techniques.” Journal of Network and Computer Applications, Academic Press, 11 Dec. 2015, https://www.sciencedirect.com/science/article/abs/pii/S108480451 5002891.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Minnesota, Varun Chandola University of, et al. “Anomaly Detection: A Survey.” ACM Computing Surveys (CSUR), 1 July 2009, https://dl.acm.org/doi/abs/10.1145/1541880.1541882.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“What Is Anomaly Detection? Definition &amp; Faqs.” Avi Networks, 3 June 2021, https://avinetworks.com/glossary/anomaly-detection/.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Tarem Ahmed, Boris Oreshkin and Mark Coates. Machine Learning Approaches to Network Anomaly Detection. https://citeseerx.ist.psu.edu/viewdoc/download?doi=10.1.1.129.23 8&amp;rep=rep1&amp;type=pdf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Anomaly Detection?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Types of Anomalies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Detecting Anomalies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Industries the benefit from anomaly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Fraud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Medical and Public Health Anomaly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Issues with Anomaly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Importance Of Anomaly Detection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Anomaly Detection?</a:t>
            </a:r>
            <a:endParaRPr b="1" sz="212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70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Anomaly detection refers to the problem of ﬁnding patterns in data that do not </a:t>
            </a:r>
            <a:r>
              <a:rPr lang="en"/>
              <a:t>conform to</a:t>
            </a:r>
            <a:r>
              <a:rPr lang="en"/>
              <a:t> expected behavior.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</a:t>
            </a:r>
            <a:r>
              <a:rPr lang="en"/>
              <a:t> rare events, items, or observations which are suspicious because they differ significantly from standard behaviors or patterns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Anomalies in data occur  very rarely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generated by a variety of abnormal activities such  credit card fraud, mobile phone fraud, cyber attacks, which are significant to data analysts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 depicts end-to-end timing anomaly detection to identify unexpected events."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75" y="3358100"/>
            <a:ext cx="3374126" cy="1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Anomalies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Point anomaly :  When a particular data instance deviates from the normal pattern of the dataset.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Example: a </a:t>
            </a:r>
            <a:r>
              <a:rPr lang="en" sz="5600"/>
              <a:t>person's</a:t>
            </a:r>
            <a:r>
              <a:rPr lang="en" sz="5600"/>
              <a:t>' normal car fuel usage is five gallons per day but if it becomes fifty gallons in any random day, then it is a point anomaly.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Contextual</a:t>
            </a:r>
            <a:r>
              <a:rPr lang="en" sz="5600"/>
              <a:t> anomaly: When a data instance behaves anomalously in a particular context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Example:  Usage on a credit card during  holiday session such as </a:t>
            </a:r>
            <a:r>
              <a:rPr lang="en" sz="5600"/>
              <a:t>Christmas</a:t>
            </a:r>
            <a:r>
              <a:rPr lang="en" sz="5600"/>
              <a:t> or New Year, is usually higher than during the rest of the year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Collective anomaly: A set of data instances collectively helps in detecting anomalies. If a collection of related data instances is anomalous </a:t>
            </a:r>
            <a:r>
              <a:rPr lang="en" sz="5600"/>
              <a:t>with respect</a:t>
            </a:r>
            <a:r>
              <a:rPr lang="en" sz="5600"/>
              <a:t> to the entire data set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Anomalies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 anomalies: -  Monitoring of a network for unexpected trends or events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Application performance anomalies -  Simply anomalies detected by end-to-end application performance monitoring.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Web application security anomalies -  Suspicious web application behavior that might impact security such as CSS attacks or DDOS attacks.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176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Anomalies </a:t>
            </a:r>
            <a:r>
              <a:rPr lang="en"/>
              <a:t>Techniques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87875" y="728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</a:t>
            </a:r>
            <a:r>
              <a:rPr lang="en"/>
              <a:t>Anomalies</a:t>
            </a:r>
            <a:r>
              <a:rPr lang="en"/>
              <a:t> </a:t>
            </a:r>
            <a:r>
              <a:rPr lang="en"/>
              <a:t>depend</a:t>
            </a:r>
            <a:r>
              <a:rPr lang="en"/>
              <a:t> on d</a:t>
            </a:r>
            <a:r>
              <a:rPr lang="en"/>
              <a:t>ata labeling which is the process of identifying raw data (images, text files, videos, etc.)  Anomaly detection techniques rely on Machine Learning. The </a:t>
            </a:r>
            <a:r>
              <a:rPr lang="en"/>
              <a:t>methods depends on the available labels in the dataset: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Unsupervised: </a:t>
            </a:r>
            <a:r>
              <a:rPr lang="en" sz="1400"/>
              <a:t>All the observations in the dataset are unlabeled and the algorithms learn to inherent structure from the input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Semi-Supervised: </a:t>
            </a:r>
            <a:r>
              <a:rPr lang="en" sz="1400"/>
              <a:t>Some of the observations of the dataset are labeled but most of them are usually unlabeled. So, a mixture of supervised and unsupervised methods are usually used.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Supervised:  </a:t>
            </a:r>
            <a:r>
              <a:rPr lang="en" sz="1400"/>
              <a:t>All the observations in the dataset are labeled and the algorithms learn to predict the output from the input data.</a:t>
            </a:r>
            <a:endParaRPr sz="1400"/>
          </a:p>
        </p:txBody>
      </p:sp>
      <p:pic>
        <p:nvPicPr>
          <p:cNvPr descr="Supervised, Unsupervised, And Semi-Supervised Learning With Real-Life  Usecase"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900" y="3303650"/>
            <a:ext cx="3300300" cy="1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Anomalies Techniques - Time series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351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</a:t>
            </a:r>
            <a:r>
              <a:rPr lang="en"/>
              <a:t>ime</a:t>
            </a:r>
            <a:r>
              <a:rPr lang="en"/>
              <a:t> series data is composed of a sequence of values over time. Time series data anomaly detection must understand normal behavior in primary KPIs. </a:t>
            </a:r>
            <a:r>
              <a:rPr lang="en"/>
              <a:t>Finding</a:t>
            </a:r>
            <a:r>
              <a:rPr lang="en"/>
              <a:t> </a:t>
            </a:r>
            <a:r>
              <a:rPr lang="en"/>
              <a:t>outliers</a:t>
            </a:r>
            <a:r>
              <a:rPr lang="en"/>
              <a:t> in KPI.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Global outliers:  outliers that exist far outside the entirety of a data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nomaly detection Global outliers"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50" y="2650425"/>
            <a:ext cx="4324800" cy="14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252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Anomalies Techniques - Time series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307850"/>
            <a:ext cx="7038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outliers - A  value that significantly deviates from the rest the data points in the same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Collective outliers - Data points within a set is anomalous to the entire dataset</a:t>
            </a:r>
            <a:endParaRPr/>
          </a:p>
        </p:txBody>
      </p:sp>
      <p:pic>
        <p:nvPicPr>
          <p:cNvPr descr="anomaly detection Contextual outliers"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625" y="1799738"/>
            <a:ext cx="3648651" cy="113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omaly detection Collective outliers 2"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475" y="3491475"/>
            <a:ext cx="3648650" cy="13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Anomaly Detection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19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</a:t>
            </a:r>
            <a:r>
              <a:rPr lang="en" sz="1500"/>
              <a:t>difficult</a:t>
            </a:r>
            <a:r>
              <a:rPr lang="en" sz="1500"/>
              <a:t> task that requires heavy understanding of the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Rare to find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can be intimidating or seem complex if you don’t understand the behaviors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 patterns in data that do not conform to expected behavior.</a:t>
            </a:r>
            <a:endParaRPr sz="1500"/>
          </a:p>
        </p:txBody>
      </p:sp>
      <p:pic>
        <p:nvPicPr>
          <p:cNvPr descr="Anomaly Detection - an overview | ScienceDirect Topics"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600" y="2821250"/>
            <a:ext cx="2622550" cy="20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