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D295-0ADD-44F7-ADEE-AFAD13EC6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0223E-2DA2-4D3E-B533-A2E8F9E30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2C84-357D-4DA8-8331-073D0107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CB0F-2330-4A19-AE46-13347E78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7600-618D-4B22-B88A-46385FD9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3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67B-D510-4989-BC42-69C78FC3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B69A5-AA86-4E01-B059-83FFEB9C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3F0A-03AE-414A-9128-CDFA8E69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2E82-8113-4BC5-84C9-67225E3E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23D0-DB4B-4073-9C79-30753ECF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35344-0B8E-4B14-95A9-0D311650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A6DF6-E8A1-4DF3-A029-7065924F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8944-8485-49DC-95A0-99BDA17D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7A27-2478-47CC-BEE2-0C7AB14F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5C16-BC90-44CE-B3A4-E148179D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B21E-89DB-4934-A0F7-697DB3FD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EFB7-AEC4-4D1E-A804-EA443167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BCCB5-DC59-47BB-8F2A-38540465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9A7A-4196-46A0-8ED2-3CA34FF5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0F42-3EEE-4F67-B3FA-B489315A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F1A9-3482-419D-B1D1-C17A126B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007F-307A-47C4-A080-A20AE880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E15-6B73-4B45-A0CA-DAFF4BC8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5028-85A3-4052-B927-D84D0A97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9AA6-E927-4515-A6DC-120CA09C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2BC9-402C-4F25-8B19-100969D6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9C4A-192D-4458-BA3C-29CED89A0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016A4-B4CC-4379-B103-8DB3A60B5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B1DC-BF27-4B38-906D-B6114422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9EE5-1657-4426-9793-BC71C5FF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E6BFD-C36D-40C2-B9EC-418FDAD0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5745-4316-47A1-AED3-A3C40021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98D3-414C-4354-9EED-C95773BF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B134-0B85-48E0-A142-DC21F63C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05FE1-5937-4967-8D73-EC72EE84B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0A31B-7470-409B-8108-F59467DEF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7D5B0-DA17-4C06-87F3-0E06E462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0BCF9-13D8-4DEB-B2DE-C8D3981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28939-F7F6-4529-9DC6-158E83DC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D8E9-55E8-4D81-B765-4A82E140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3CC99-84FB-477C-8BD6-7C434D4C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9F7E0-ACBA-4B40-BE9B-B90CB35A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5089C-C47F-47E5-81AC-5848806D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F0C06-B8DB-47F9-86A7-24A3153D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EC4C4-48D5-4C3B-AC5B-05AE00A5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818B-478B-4491-A54A-D2FA970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FD59-24D3-4167-B2AC-4C7FA4A5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09F-2842-4C4C-AA8E-7EEDD355C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22C1E-B210-4321-8430-C2DC6B93F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19CF0-2F51-4CD1-A616-FCDA326C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553FF-8C82-4AFD-BDFC-5D6FA73C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F250-3331-4E30-A992-2FE2AD72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777-F4EF-44A1-A78A-11AC54A6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E2A04-5677-44F2-844B-D565EBCE5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FB07-55FC-4D28-A498-D38C513B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0AD5F-91A0-4C81-B260-DBE119E7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D6E9F-B85B-46FD-A199-84638E9C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C481-CD87-4234-9BE6-C3E27122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E8582-291B-45BB-AFF0-3768E051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3B52C-E444-4F03-8EB4-6199E388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0B24-AE70-4CC7-81E1-640F5A2C5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4791-56FF-4CF8-8DDD-50E90EA4B65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D8E6-81E9-4563-A052-C654A30E1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6927-C2AC-4D1D-9C22-10D6CF58D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CBE7-1C46-42CC-89FD-58AEEB97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now, outdoor, sky, nature&#10;&#10;Description automatically generated">
            <a:extLst>
              <a:ext uri="{FF2B5EF4-FFF2-40B4-BE49-F238E27FC236}">
                <a16:creationId xmlns:a16="http://schemas.microsoft.com/office/drawing/2014/main" id="{D7585784-E49C-4680-B632-E5B659A1C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5" b="282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095C-25E4-41FA-90DC-BB8BFF47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4911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3000" dirty="0">
                <a:latin typeface="Aharoni" panose="02010803020104030203" pitchFamily="2" charset="-79"/>
                <a:cs typeface="Aharoni" panose="02010803020104030203" pitchFamily="2" charset="-79"/>
              </a:rPr>
              <a:t>TAKE</a:t>
            </a:r>
          </a:p>
          <a:p>
            <a:pPr marL="0" indent="0">
              <a:buNone/>
            </a:pPr>
            <a:r>
              <a:rPr lang="en-US" sz="1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ANOTHER</a:t>
            </a:r>
          </a:p>
          <a:p>
            <a:pPr marL="0" indent="0">
              <a:buNone/>
            </a:pPr>
            <a:r>
              <a:rPr lang="en-US" sz="1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11C4D-B89D-47D0-99B6-1992F3F2FCD2}"/>
              </a:ext>
            </a:extLst>
          </p:cNvPr>
          <p:cNvSpPr txBox="1"/>
          <p:nvPr/>
        </p:nvSpPr>
        <p:spPr>
          <a:xfrm>
            <a:off x="9696449" y="5182642"/>
            <a:ext cx="1657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CASON WIGHT</a:t>
            </a:r>
          </a:p>
        </p:txBody>
      </p:sp>
    </p:spTree>
    <p:extLst>
      <p:ext uri="{BB962C8B-B14F-4D97-AF65-F5344CB8AC3E}">
        <p14:creationId xmlns:p14="http://schemas.microsoft.com/office/powerpoint/2010/main" val="148317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Cason Wight</dc:creator>
  <cp:lastModifiedBy>Cason Wight</cp:lastModifiedBy>
  <cp:revision>4</cp:revision>
  <dcterms:created xsi:type="dcterms:W3CDTF">2021-01-06T22:00:20Z</dcterms:created>
  <dcterms:modified xsi:type="dcterms:W3CDTF">2021-01-06T23:19:16Z</dcterms:modified>
</cp:coreProperties>
</file>