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3CA-0011-04D8-89E0-79B314F2A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808A-F92B-32A8-71E1-4E5420A21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01E7-E47C-2610-7D99-16BAFB16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ED67-C1FE-F3B8-36EE-2BAF1D17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7972-5A3F-D358-3D9E-7AAB3590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BDA6-23D7-425A-8925-C1944131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BB0F-C10E-9CCB-1F5D-475CB6D8D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E0EE9-5290-672A-D532-8CFA1A8B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D3F4B-BA62-5F53-8383-2BD2631C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EF7B-39AB-3B59-B472-ABA70B48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3482E-02AF-41B4-D03D-F9D8013A4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ED96-D9CD-5B90-6491-2F6A751D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0C9B-7736-F1C2-273C-78FF0A34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C6A4-1A64-F361-A081-944644EB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B5D9-6072-F956-833C-3DDC7690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6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3CE6-93B2-B080-8980-F3AC2A3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9F47-0438-5FCC-4DD1-83FB3AC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7231-D184-65E0-93AC-6398028D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8702-9FC3-115F-B647-D0A9E945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E0F3-1B5C-C253-F324-DE0EC4C5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D201-D5EA-3FB2-D4B7-1BD7F9F5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69E4E-5AD7-9FA7-771A-94722A4F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4D5B-BDDF-546F-9F9A-141A8342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1DAA-6D5E-7D85-B576-B369523B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6F72-6CDC-A530-5155-8F55EF56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9F2-7B86-94EE-E8A7-D2511E6C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B6FD-0571-C913-343B-2CBB5576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2219A-B968-9386-56AD-DF35BEB0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E62CC-33B4-B03D-D322-A7DE4ACB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C0A93-0751-BCBD-4768-61792818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C4C0-D4C7-4257-C66D-FE6D89A3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2F5E-A7BC-A59D-BAB2-002C9345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E2C6-A360-D42A-AE75-711722EF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D31FE-5EEC-5836-7452-72270309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9FA87-7AAF-91D0-309D-D434B34FD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DB675-4DAB-B128-5C6B-751E5C6C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239B-A4D4-2A22-9C04-F854D995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F1C82-15C0-8694-0F2C-87C42CBA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9A937-4A98-FD0E-5F4A-DCC1C525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691C-856F-2AEE-1E17-7E23F750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2285D-484E-C9D4-60F4-9396EF44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0AA6A-31E9-5742-0A7F-C30AC017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9B88D-31F9-F947-B8F6-C38060BA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A7671-DDCD-40A5-2C5E-598B7F5A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646E7-3280-692C-5365-3E0CA0C2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B6B0-A330-313B-D619-D8E9FAE7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8049-554B-3CAB-82FF-9075B1B0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3262-1DD5-70A9-F749-B30F9E60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47311-1702-C0E5-ECFC-4054AA517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06AE6-9C37-3828-C912-C40F5235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65BC2-2396-251D-1810-47A2F6A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68E9F-DC1F-DA13-D7F5-DDF454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76BA-4F13-6757-D5BF-60D4141F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69343-74FE-2528-3852-324F06E8D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8593F-8D9B-C5D1-75CC-6ED37FC0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9719-74C7-3746-2991-48A94AD9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5BA38-F200-F09F-8384-660639B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7A14-AD87-A147-6822-6DC120E4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35692-47E2-C000-8684-707DA54E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FBB2-3CC4-F978-3CDA-7BA4FA98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8594-79CB-B52C-4907-C386AE977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F8BA-C478-429E-BA64-BF64F346CF22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3F34-99C4-87C7-151A-E5D3118C6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9B3C-E672-F539-9314-91938D52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87DB-DD92-4451-A13D-39C16CD7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5387-E23F-29A2-50AC-7ABEBF2F3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Temperature of the Essayist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FC897-3459-B8A4-8946-98CC6098E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0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E304-4E2F-5B7C-F717-BA9A8BF0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 Neural Net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3D02FBA9-E7E1-3B30-8606-555F3FC5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33" y="1690688"/>
            <a:ext cx="8203334" cy="4621212"/>
          </a:xfrm>
        </p:spPr>
      </p:pic>
    </p:spTree>
    <p:extLst>
      <p:ext uri="{BB962C8B-B14F-4D97-AF65-F5344CB8AC3E}">
        <p14:creationId xmlns:p14="http://schemas.microsoft.com/office/powerpoint/2010/main" val="32611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Temperature of the Essayist</vt:lpstr>
      <vt:lpstr>Purpose of a Neural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of the Essayist</dc:title>
  <dc:creator>Cason Wight</dc:creator>
  <cp:lastModifiedBy>Cason Wight</cp:lastModifiedBy>
  <cp:revision>2</cp:revision>
  <dcterms:created xsi:type="dcterms:W3CDTF">2023-01-26T16:22:12Z</dcterms:created>
  <dcterms:modified xsi:type="dcterms:W3CDTF">2023-01-26T18:35:02Z</dcterms:modified>
</cp:coreProperties>
</file>