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Inter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Bungee"/>
      <p:regular r:id="rId47"/>
    </p:embeddedFont>
    <p:embeddedFont>
      <p:font typeface="Inter-Regular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83F982-EFF1-4211-89CB-B22105F4C4E2}">
  <a:tblStyle styleId="{9B83F982-EFF1-4211-89CB-B22105F4C4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-Regular-regular.fntdata"/><Relationship Id="rId47" Type="http://schemas.openxmlformats.org/officeDocument/2006/relationships/font" Target="fonts/Bungee-regular.fntdata"/><Relationship Id="rId49" Type="http://schemas.openxmlformats.org/officeDocument/2006/relationships/font" Target="fonts/Inter-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slide" Target="slides/slide27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Inter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Montserrat-regular.fntdata"/><Relationship Id="rId38" Type="http://schemas.openxmlformats.org/officeDocument/2006/relationships/font" Target="fonts/Inter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baf909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fbaf909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dfbaf909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dfbaf909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dfbaf909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dfbaf909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dfbaf909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dfbaf909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dfbaf909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dfbaf909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dfbaf909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dfbaf909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dfbaf909a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dfbaf909a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dfbaf909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dfbaf909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dfbaf909a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dfbaf909a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dfbaf909a8_0_5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dfbaf909a8_0_5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dfbaf909a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dfbaf909a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fbaf909a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fbaf909a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fbaf909a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fbaf909a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dfbaf909a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dfbaf909a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dfbaf909a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dfbaf909a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dfd18aa0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dfd18aa0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dfbaf909a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dfbaf909a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bb1e94880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bb1e94880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dfbaf909a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dfbaf909a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dfbaf909a8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dfbaf909a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87ace34f_0_26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b87ace34f_0_26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fbaf909a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fbaf909a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b1e9488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b1e9488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b0906d0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b0906d0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dfbaf909a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dfbaf909a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dfbaf909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dfbaf909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dfbaf909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dfbaf909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962325" y="1779672"/>
            <a:ext cx="72192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397200" y="3222975"/>
            <a:ext cx="6354600" cy="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 flipH="1" rot="-8100000">
            <a:off x="-654176" y="-2346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 rot="-8100000">
            <a:off x="1197479" y="1730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 rot="429113">
            <a:off x="6291742" y="35168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1" name="Google Shape;81;p11"/>
          <p:cNvSpPr/>
          <p:nvPr/>
        </p:nvSpPr>
        <p:spPr>
          <a:xfrm flipH="1" rot="429113">
            <a:off x="6577342" y="30464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82" name="Google Shape;82;p11"/>
          <p:cNvSpPr/>
          <p:nvPr/>
        </p:nvSpPr>
        <p:spPr>
          <a:xfrm flipH="1" rot="-8100000">
            <a:off x="7727877" y="746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 rot="-8100000">
            <a:off x="6757806" y="-778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 flipH="1" rot="-5400000">
            <a:off x="-866421" y="3272984"/>
            <a:ext cx="2196000" cy="2874159"/>
            <a:chOff x="7583692" y="-555803"/>
            <a:chExt cx="2196000" cy="2874159"/>
          </a:xfrm>
        </p:grpSpPr>
        <p:sp>
          <p:nvSpPr>
            <p:cNvPr id="85" name="Google Shape;85;p1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2" type="title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4" type="title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7" type="title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9" type="subTitle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5" type="subTitle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" type="subTitle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5"/>
          <p:cNvSpPr txBox="1"/>
          <p:nvPr>
            <p:ph hasCustomPrompt="1" idx="2" type="title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subTitle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4" type="subTitle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5" type="subTitle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6" type="subTitle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35" name="Google Shape;135;p1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024822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725872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3638548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3339598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6252275" y="3271425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5953325" y="3592975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hasCustomPrompt="1" idx="7" type="title"/>
          </p:nvPr>
        </p:nvSpPr>
        <p:spPr>
          <a:xfrm>
            <a:off x="1024822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/>
          <p:nvPr>
            <p:ph hasCustomPrompt="1" idx="8" type="title"/>
          </p:nvPr>
        </p:nvSpPr>
        <p:spPr>
          <a:xfrm>
            <a:off x="3638548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7"/>
          <p:cNvSpPr txBox="1"/>
          <p:nvPr>
            <p:ph hasCustomPrompt="1" idx="9" type="title"/>
          </p:nvPr>
        </p:nvSpPr>
        <p:spPr>
          <a:xfrm>
            <a:off x="6252275" y="1721850"/>
            <a:ext cx="186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1024822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2" type="subTitle"/>
          </p:nvPr>
        </p:nvSpPr>
        <p:spPr>
          <a:xfrm>
            <a:off x="725872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3" type="subTitle"/>
          </p:nvPr>
        </p:nvSpPr>
        <p:spPr>
          <a:xfrm>
            <a:off x="3638548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4" type="subTitle"/>
          </p:nvPr>
        </p:nvSpPr>
        <p:spPr>
          <a:xfrm>
            <a:off x="3339598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5" type="subTitle"/>
          </p:nvPr>
        </p:nvSpPr>
        <p:spPr>
          <a:xfrm>
            <a:off x="6252275" y="352895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6" type="subTitle"/>
          </p:nvPr>
        </p:nvSpPr>
        <p:spPr>
          <a:xfrm>
            <a:off x="5953325" y="385050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7" type="subTitle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8" type="subTitle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9" type="subTitle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3" type="subTitle"/>
          </p:nvPr>
        </p:nvSpPr>
        <p:spPr>
          <a:xfrm>
            <a:off x="3339598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4" type="subTitle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5" type="subTitle"/>
          </p:nvPr>
        </p:nvSpPr>
        <p:spPr>
          <a:xfrm>
            <a:off x="5953325" y="2162350"/>
            <a:ext cx="2464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5187300" y="1429275"/>
            <a:ext cx="3236700" cy="29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>
            <a:off x="-601650" y="34334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178" name="Google Shape;178;p20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73175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2" type="subTitle"/>
          </p:nvPr>
        </p:nvSpPr>
        <p:spPr>
          <a:xfrm>
            <a:off x="72000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3" type="subTitle"/>
          </p:nvPr>
        </p:nvSpPr>
        <p:spPr>
          <a:xfrm>
            <a:off x="73175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4" type="subTitle"/>
          </p:nvPr>
        </p:nvSpPr>
        <p:spPr>
          <a:xfrm>
            <a:off x="72000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5" type="subTitle"/>
          </p:nvPr>
        </p:nvSpPr>
        <p:spPr>
          <a:xfrm>
            <a:off x="5959200" y="1745825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6" type="subTitle"/>
          </p:nvPr>
        </p:nvSpPr>
        <p:spPr>
          <a:xfrm>
            <a:off x="5947450" y="2165500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7" type="subTitle"/>
          </p:nvPr>
        </p:nvSpPr>
        <p:spPr>
          <a:xfrm>
            <a:off x="5959200" y="3157000"/>
            <a:ext cx="24648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8" type="subTitle"/>
          </p:nvPr>
        </p:nvSpPr>
        <p:spPr>
          <a:xfrm>
            <a:off x="5947450" y="3576675"/>
            <a:ext cx="24648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198" name="Google Shape;198;p22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99" name="Google Shape;199;p22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>
            <a:off x="72437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2" type="subTitle"/>
          </p:nvPr>
        </p:nvSpPr>
        <p:spPr>
          <a:xfrm>
            <a:off x="72437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23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207" name="Google Shape;207;p23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208" name="Google Shape;208;p23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2678500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4" type="subTitle"/>
          </p:nvPr>
        </p:nvSpPr>
        <p:spPr>
          <a:xfrm>
            <a:off x="2678500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5" type="subTitle"/>
          </p:nvPr>
        </p:nvSpPr>
        <p:spPr>
          <a:xfrm>
            <a:off x="4626063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4" name="Google Shape;214;p23"/>
          <p:cNvSpPr txBox="1"/>
          <p:nvPr>
            <p:ph idx="6" type="subTitle"/>
          </p:nvPr>
        </p:nvSpPr>
        <p:spPr>
          <a:xfrm>
            <a:off x="4626063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7" type="subTitle"/>
          </p:nvPr>
        </p:nvSpPr>
        <p:spPr>
          <a:xfrm>
            <a:off x="6573625" y="2730250"/>
            <a:ext cx="1837500" cy="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8" type="subTitle"/>
          </p:nvPr>
        </p:nvSpPr>
        <p:spPr>
          <a:xfrm>
            <a:off x="6573625" y="3436250"/>
            <a:ext cx="18375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2" type="subTitle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flipH="1" rot="-8100000">
            <a:off x="7830872" y="-35701"/>
            <a:ext cx="1650387" cy="164996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-8100000">
            <a:off x="6938843" y="-175880"/>
            <a:ext cx="1202364" cy="120215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-8100000">
            <a:off x="8382712" y="1687831"/>
            <a:ext cx="546876" cy="54666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rect b="b" l="l" r="r" t="t"/>
            <a:pathLst>
              <a:path extrusionOk="0" h="111574" w="133526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flipH="1" rot="-8100000">
            <a:off x="8126244" y="3576993"/>
            <a:ext cx="1059812" cy="1059387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rect b="b" l="l" r="r" t="t"/>
            <a:pathLst>
              <a:path extrusionOk="0" h="65282" w="7979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rect b="b" l="l" r="r" t="t"/>
            <a:pathLst>
              <a:path extrusionOk="0" h="78512" w="7979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/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nber.org/papers/w28320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851350" y="638804"/>
            <a:ext cx="4640700" cy="28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SENTIMENTAL ANALYSIS </a:t>
            </a:r>
            <a:endParaRPr sz="4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ON STOCK MARKET</a:t>
            </a:r>
            <a:endParaRPr sz="4200"/>
          </a:p>
        </p:txBody>
      </p:sp>
      <p:grpSp>
        <p:nvGrpSpPr>
          <p:cNvPr id="235" name="Google Shape;235;p29"/>
          <p:cNvGrpSpPr/>
          <p:nvPr/>
        </p:nvGrpSpPr>
        <p:grpSpPr>
          <a:xfrm>
            <a:off x="2327025" y="-67975"/>
            <a:ext cx="6847883" cy="5279450"/>
            <a:chOff x="2334425" y="-106550"/>
            <a:chExt cx="6847883" cy="5279450"/>
          </a:xfrm>
        </p:grpSpPr>
        <p:sp>
          <p:nvSpPr>
            <p:cNvPr id="236" name="Google Shape;236;p29"/>
            <p:cNvSpPr/>
            <p:nvPr/>
          </p:nvSpPr>
          <p:spPr>
            <a:xfrm>
              <a:off x="4431600" y="-106550"/>
              <a:ext cx="1334450" cy="2492200"/>
            </a:xfrm>
            <a:custGeom>
              <a:rect b="b" l="l" r="r" t="t"/>
              <a:pathLst>
                <a:path extrusionOk="0" h="99688" w="53378">
                  <a:moveTo>
                    <a:pt x="49084" y="67619"/>
                  </a:moveTo>
                  <a:lnTo>
                    <a:pt x="7727" y="0"/>
                  </a:lnTo>
                  <a:lnTo>
                    <a:pt x="0" y="4451"/>
                  </a:lnTo>
                  <a:lnTo>
                    <a:pt x="53378" y="996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7" name="Google Shape;237;p29"/>
            <p:cNvSpPr/>
            <p:nvPr/>
          </p:nvSpPr>
          <p:spPr>
            <a:xfrm>
              <a:off x="7839884" y="3549654"/>
              <a:ext cx="938135" cy="889697"/>
            </a:xfrm>
            <a:custGeom>
              <a:rect b="b" l="l" r="r" t="t"/>
              <a:pathLst>
                <a:path extrusionOk="0" h="21876" w="23067">
                  <a:moveTo>
                    <a:pt x="23066" y="1"/>
                  </a:moveTo>
                  <a:lnTo>
                    <a:pt x="0" y="16874"/>
                  </a:lnTo>
                  <a:lnTo>
                    <a:pt x="22939" y="21875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5009130" y="532875"/>
              <a:ext cx="3667580" cy="3676243"/>
            </a:xfrm>
            <a:custGeom>
              <a:rect b="b" l="l" r="r" t="t"/>
              <a:pathLst>
                <a:path extrusionOk="0" h="90392" w="90179">
                  <a:moveTo>
                    <a:pt x="107" y="1"/>
                  </a:moveTo>
                  <a:lnTo>
                    <a:pt x="0" y="12320"/>
                  </a:lnTo>
                  <a:lnTo>
                    <a:pt x="18832" y="45983"/>
                  </a:lnTo>
                  <a:lnTo>
                    <a:pt x="36962" y="19427"/>
                  </a:lnTo>
                  <a:lnTo>
                    <a:pt x="78603" y="90392"/>
                  </a:lnTo>
                  <a:lnTo>
                    <a:pt x="90179" y="83646"/>
                  </a:lnTo>
                  <a:lnTo>
                    <a:pt x="37791" y="3874"/>
                  </a:lnTo>
                  <a:lnTo>
                    <a:pt x="18662" y="3021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409317" y="2870302"/>
              <a:ext cx="381729" cy="485559"/>
            </a:xfrm>
            <a:custGeom>
              <a:rect b="b" l="l" r="r" t="t"/>
              <a:pathLst>
                <a:path extrusionOk="0" h="11939" w="9386">
                  <a:moveTo>
                    <a:pt x="3320" y="0"/>
                  </a:moveTo>
                  <a:lnTo>
                    <a:pt x="682" y="5405"/>
                  </a:lnTo>
                  <a:cubicBezTo>
                    <a:pt x="682" y="5405"/>
                    <a:pt x="1" y="9661"/>
                    <a:pt x="1363" y="11938"/>
                  </a:cubicBezTo>
                  <a:cubicBezTo>
                    <a:pt x="1363" y="11938"/>
                    <a:pt x="9343" y="9427"/>
                    <a:pt x="9386" y="65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463001" y="933515"/>
              <a:ext cx="324587" cy="472545"/>
            </a:xfrm>
            <a:custGeom>
              <a:rect b="b" l="l" r="r" t="t"/>
              <a:pathLst>
                <a:path extrusionOk="0" h="11619" w="7981">
                  <a:moveTo>
                    <a:pt x="4103" y="1"/>
                  </a:moveTo>
                  <a:cubicBezTo>
                    <a:pt x="3773" y="1"/>
                    <a:pt x="3575" y="278"/>
                    <a:pt x="3575" y="278"/>
                  </a:cubicBezTo>
                  <a:cubicBezTo>
                    <a:pt x="3395" y="116"/>
                    <a:pt x="3185" y="60"/>
                    <a:pt x="2996" y="60"/>
                  </a:cubicBezTo>
                  <a:cubicBezTo>
                    <a:pt x="2961" y="60"/>
                    <a:pt x="2927" y="62"/>
                    <a:pt x="2894" y="66"/>
                  </a:cubicBezTo>
                  <a:cubicBezTo>
                    <a:pt x="2491" y="129"/>
                    <a:pt x="2278" y="597"/>
                    <a:pt x="2468" y="959"/>
                  </a:cubicBezTo>
                  <a:cubicBezTo>
                    <a:pt x="2937" y="1831"/>
                    <a:pt x="3512" y="3640"/>
                    <a:pt x="3149" y="4555"/>
                  </a:cubicBezTo>
                  <a:cubicBezTo>
                    <a:pt x="2977" y="4991"/>
                    <a:pt x="2775" y="5125"/>
                    <a:pt x="2593" y="5125"/>
                  </a:cubicBezTo>
                  <a:cubicBezTo>
                    <a:pt x="2305" y="5125"/>
                    <a:pt x="2065" y="4789"/>
                    <a:pt x="2065" y="4789"/>
                  </a:cubicBezTo>
                  <a:lnTo>
                    <a:pt x="1447" y="3448"/>
                  </a:lnTo>
                  <a:cubicBezTo>
                    <a:pt x="1328" y="3209"/>
                    <a:pt x="1093" y="3075"/>
                    <a:pt x="847" y="3075"/>
                  </a:cubicBezTo>
                  <a:cubicBezTo>
                    <a:pt x="742" y="3075"/>
                    <a:pt x="635" y="3099"/>
                    <a:pt x="533" y="3150"/>
                  </a:cubicBezTo>
                  <a:cubicBezTo>
                    <a:pt x="213" y="3300"/>
                    <a:pt x="0" y="3726"/>
                    <a:pt x="170" y="4236"/>
                  </a:cubicBezTo>
                  <a:lnTo>
                    <a:pt x="2703" y="9513"/>
                  </a:lnTo>
                  <a:lnTo>
                    <a:pt x="6767" y="11619"/>
                  </a:lnTo>
                  <a:lnTo>
                    <a:pt x="6448" y="7448"/>
                  </a:lnTo>
                  <a:cubicBezTo>
                    <a:pt x="7980" y="4001"/>
                    <a:pt x="7192" y="1746"/>
                    <a:pt x="6789" y="874"/>
                  </a:cubicBezTo>
                  <a:cubicBezTo>
                    <a:pt x="6589" y="443"/>
                    <a:pt x="6342" y="334"/>
                    <a:pt x="6144" y="334"/>
                  </a:cubicBezTo>
                  <a:cubicBezTo>
                    <a:pt x="5941" y="334"/>
                    <a:pt x="5788" y="449"/>
                    <a:pt x="5788" y="449"/>
                  </a:cubicBezTo>
                  <a:cubicBezTo>
                    <a:pt x="5511" y="128"/>
                    <a:pt x="5269" y="33"/>
                    <a:pt x="5080" y="33"/>
                  </a:cubicBezTo>
                  <a:cubicBezTo>
                    <a:pt x="4804" y="33"/>
                    <a:pt x="4639" y="236"/>
                    <a:pt x="4639" y="236"/>
                  </a:cubicBezTo>
                  <a:cubicBezTo>
                    <a:pt x="4436" y="60"/>
                    <a:pt x="4255" y="1"/>
                    <a:pt x="4103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509731" y="1246796"/>
              <a:ext cx="289977" cy="604112"/>
            </a:xfrm>
            <a:custGeom>
              <a:rect b="b" l="l" r="r" t="t"/>
              <a:pathLst>
                <a:path extrusionOk="0" h="14854" w="7130">
                  <a:moveTo>
                    <a:pt x="639" y="1"/>
                  </a:moveTo>
                  <a:lnTo>
                    <a:pt x="0" y="14620"/>
                  </a:lnTo>
                  <a:lnTo>
                    <a:pt x="7129" y="1485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607543" y="944822"/>
              <a:ext cx="23385" cy="97811"/>
            </a:xfrm>
            <a:custGeom>
              <a:rect b="b" l="l" r="r" t="t"/>
              <a:pathLst>
                <a:path extrusionOk="0" h="2405" w="575">
                  <a:moveTo>
                    <a:pt x="1" y="0"/>
                  </a:moveTo>
                  <a:cubicBezTo>
                    <a:pt x="1" y="21"/>
                    <a:pt x="469" y="979"/>
                    <a:pt x="554" y="2404"/>
                  </a:cubicBezTo>
                  <a:lnTo>
                    <a:pt x="574" y="2404"/>
                  </a:lnTo>
                  <a:cubicBezTo>
                    <a:pt x="489" y="957"/>
                    <a:pt x="21" y="21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651629" y="943073"/>
              <a:ext cx="25175" cy="96998"/>
            </a:xfrm>
            <a:custGeom>
              <a:rect b="b" l="l" r="r" t="t"/>
              <a:pathLst>
                <a:path extrusionOk="0" h="2385" w="619">
                  <a:moveTo>
                    <a:pt x="1" y="1"/>
                  </a:moveTo>
                  <a:cubicBezTo>
                    <a:pt x="1" y="1"/>
                    <a:pt x="597" y="787"/>
                    <a:pt x="554" y="2362"/>
                  </a:cubicBezTo>
                  <a:cubicBezTo>
                    <a:pt x="554" y="2384"/>
                    <a:pt x="576" y="2384"/>
                    <a:pt x="576" y="2384"/>
                  </a:cubicBezTo>
                  <a:lnTo>
                    <a:pt x="576" y="2362"/>
                  </a:lnTo>
                  <a:cubicBezTo>
                    <a:pt x="619" y="787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698359" y="951736"/>
              <a:ext cx="20010" cy="88335"/>
            </a:xfrm>
            <a:custGeom>
              <a:rect b="b" l="l" r="r" t="t"/>
              <a:pathLst>
                <a:path extrusionOk="0" h="2172" w="492">
                  <a:moveTo>
                    <a:pt x="1" y="1"/>
                  </a:moveTo>
                  <a:cubicBezTo>
                    <a:pt x="1" y="21"/>
                    <a:pt x="469" y="830"/>
                    <a:pt x="406" y="2171"/>
                  </a:cubicBezTo>
                  <a:lnTo>
                    <a:pt x="426" y="2171"/>
                  </a:lnTo>
                  <a:cubicBezTo>
                    <a:pt x="491" y="830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090871" y="1721131"/>
              <a:ext cx="724414" cy="659342"/>
            </a:xfrm>
            <a:custGeom>
              <a:rect b="b" l="l" r="r" t="t"/>
              <a:pathLst>
                <a:path extrusionOk="0" h="16212" w="17812">
                  <a:moveTo>
                    <a:pt x="13891" y="1"/>
                  </a:moveTo>
                  <a:cubicBezTo>
                    <a:pt x="12960" y="1"/>
                    <a:pt x="12026" y="359"/>
                    <a:pt x="11321" y="1084"/>
                  </a:cubicBezTo>
                  <a:lnTo>
                    <a:pt x="1490" y="9020"/>
                  </a:lnTo>
                  <a:cubicBezTo>
                    <a:pt x="0" y="10575"/>
                    <a:pt x="1617" y="14532"/>
                    <a:pt x="3342" y="15830"/>
                  </a:cubicBezTo>
                  <a:cubicBezTo>
                    <a:pt x="3706" y="16098"/>
                    <a:pt x="4103" y="16212"/>
                    <a:pt x="4513" y="16212"/>
                  </a:cubicBezTo>
                  <a:cubicBezTo>
                    <a:pt x="5730" y="16212"/>
                    <a:pt x="7062" y="15205"/>
                    <a:pt x="8001" y="14235"/>
                  </a:cubicBezTo>
                  <a:lnTo>
                    <a:pt x="16450" y="6064"/>
                  </a:lnTo>
                  <a:cubicBezTo>
                    <a:pt x="17726" y="4765"/>
                    <a:pt x="17811" y="2722"/>
                    <a:pt x="16662" y="1318"/>
                  </a:cubicBezTo>
                  <a:cubicBezTo>
                    <a:pt x="15956" y="444"/>
                    <a:pt x="14926" y="1"/>
                    <a:pt x="13891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304632" y="2069835"/>
              <a:ext cx="347037" cy="129859"/>
            </a:xfrm>
            <a:custGeom>
              <a:rect b="b" l="l" r="r" t="t"/>
              <a:pathLst>
                <a:path extrusionOk="0" h="3193" w="8533">
                  <a:moveTo>
                    <a:pt x="1" y="0"/>
                  </a:moveTo>
                  <a:lnTo>
                    <a:pt x="6831" y="3192"/>
                  </a:lnTo>
                  <a:lnTo>
                    <a:pt x="853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224146" y="2026684"/>
              <a:ext cx="797091" cy="800386"/>
            </a:xfrm>
            <a:custGeom>
              <a:rect b="b" l="l" r="r" t="t"/>
              <a:pathLst>
                <a:path extrusionOk="0" h="19680" w="19599">
                  <a:moveTo>
                    <a:pt x="734" y="0"/>
                  </a:moveTo>
                  <a:cubicBezTo>
                    <a:pt x="235" y="0"/>
                    <a:pt x="0" y="83"/>
                    <a:pt x="0" y="83"/>
                  </a:cubicBezTo>
                  <a:lnTo>
                    <a:pt x="17534" y="19679"/>
                  </a:lnTo>
                  <a:lnTo>
                    <a:pt x="19599" y="12785"/>
                  </a:lnTo>
                  <a:cubicBezTo>
                    <a:pt x="8386" y="1202"/>
                    <a:pt x="2637" y="0"/>
                    <a:pt x="73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566832" y="2021072"/>
              <a:ext cx="1064497" cy="1130992"/>
            </a:xfrm>
            <a:custGeom>
              <a:rect b="b" l="l" r="r" t="t"/>
              <a:pathLst>
                <a:path extrusionOk="0" h="27809" w="26174">
                  <a:moveTo>
                    <a:pt x="21589" y="0"/>
                  </a:moveTo>
                  <a:cubicBezTo>
                    <a:pt x="20428" y="0"/>
                    <a:pt x="19275" y="486"/>
                    <a:pt x="18470" y="1433"/>
                  </a:cubicBezTo>
                  <a:lnTo>
                    <a:pt x="5448" y="15987"/>
                  </a:lnTo>
                  <a:lnTo>
                    <a:pt x="4619" y="17009"/>
                  </a:lnTo>
                  <a:lnTo>
                    <a:pt x="1" y="23329"/>
                  </a:lnTo>
                  <a:cubicBezTo>
                    <a:pt x="1716" y="26737"/>
                    <a:pt x="3569" y="27809"/>
                    <a:pt x="5246" y="27809"/>
                  </a:cubicBezTo>
                  <a:cubicBezTo>
                    <a:pt x="6605" y="27809"/>
                    <a:pt x="7848" y="27105"/>
                    <a:pt x="8810" y="26371"/>
                  </a:cubicBezTo>
                  <a:cubicBezTo>
                    <a:pt x="9746" y="25670"/>
                    <a:pt x="16535" y="18838"/>
                    <a:pt x="17173" y="17860"/>
                  </a:cubicBezTo>
                  <a:lnTo>
                    <a:pt x="24961" y="6454"/>
                  </a:lnTo>
                  <a:cubicBezTo>
                    <a:pt x="26173" y="4710"/>
                    <a:pt x="25855" y="2306"/>
                    <a:pt x="24216" y="944"/>
                  </a:cubicBezTo>
                  <a:cubicBezTo>
                    <a:pt x="23451" y="311"/>
                    <a:pt x="22517" y="0"/>
                    <a:pt x="2158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8053605" y="1886373"/>
              <a:ext cx="456114" cy="237147"/>
            </a:xfrm>
            <a:custGeom>
              <a:rect b="b" l="l" r="r" t="t"/>
              <a:pathLst>
                <a:path extrusionOk="0" h="5831" w="11215">
                  <a:moveTo>
                    <a:pt x="8789" y="0"/>
                  </a:moveTo>
                  <a:lnTo>
                    <a:pt x="0" y="1703"/>
                  </a:lnTo>
                  <a:lnTo>
                    <a:pt x="3277" y="5831"/>
                  </a:lnTo>
                  <a:lnTo>
                    <a:pt x="11215" y="429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8411054" y="1514242"/>
              <a:ext cx="244061" cy="559090"/>
            </a:xfrm>
            <a:custGeom>
              <a:rect b="b" l="l" r="r" t="t"/>
              <a:pathLst>
                <a:path extrusionOk="0" h="13747" w="6001">
                  <a:moveTo>
                    <a:pt x="1170" y="1"/>
                  </a:moveTo>
                  <a:lnTo>
                    <a:pt x="0" y="9150"/>
                  </a:lnTo>
                  <a:lnTo>
                    <a:pt x="1745" y="13747"/>
                  </a:lnTo>
                  <a:lnTo>
                    <a:pt x="6001" y="1312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8458597" y="1493460"/>
              <a:ext cx="255367" cy="554739"/>
            </a:xfrm>
            <a:custGeom>
              <a:rect b="b" l="l" r="r" t="t"/>
              <a:pathLst>
                <a:path extrusionOk="0" h="13640" w="6279">
                  <a:moveTo>
                    <a:pt x="1448" y="1"/>
                  </a:moveTo>
                  <a:lnTo>
                    <a:pt x="1" y="512"/>
                  </a:lnTo>
                  <a:lnTo>
                    <a:pt x="4832" y="13640"/>
                  </a:lnTo>
                  <a:lnTo>
                    <a:pt x="6279" y="13151"/>
                  </a:lnTo>
                  <a:lnTo>
                    <a:pt x="5363" y="10661"/>
                  </a:lnTo>
                  <a:cubicBezTo>
                    <a:pt x="5258" y="10701"/>
                    <a:pt x="5150" y="10719"/>
                    <a:pt x="5044" y="10719"/>
                  </a:cubicBezTo>
                  <a:cubicBezTo>
                    <a:pt x="4697" y="10719"/>
                    <a:pt x="4371" y="10518"/>
                    <a:pt x="4256" y="10193"/>
                  </a:cubicBezTo>
                  <a:cubicBezTo>
                    <a:pt x="4086" y="9747"/>
                    <a:pt x="4321" y="9256"/>
                    <a:pt x="4767" y="908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8421425" y="1733169"/>
              <a:ext cx="31194" cy="41565"/>
            </a:xfrm>
            <a:custGeom>
              <a:rect b="b" l="l" r="r" t="t"/>
              <a:pathLst>
                <a:path extrusionOk="0" h="1022" w="767">
                  <a:moveTo>
                    <a:pt x="21" y="0"/>
                  </a:moveTo>
                  <a:cubicBezTo>
                    <a:pt x="1" y="0"/>
                    <a:pt x="1" y="22"/>
                    <a:pt x="21" y="22"/>
                  </a:cubicBezTo>
                  <a:lnTo>
                    <a:pt x="744" y="1022"/>
                  </a:lnTo>
                  <a:lnTo>
                    <a:pt x="767" y="1022"/>
                  </a:lnTo>
                  <a:lnTo>
                    <a:pt x="767" y="10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413616" y="1805033"/>
              <a:ext cx="29445" cy="38921"/>
            </a:xfrm>
            <a:custGeom>
              <a:rect b="b" l="l" r="r" t="t"/>
              <a:pathLst>
                <a:path extrusionOk="0" h="957" w="724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681" y="957"/>
                  </a:lnTo>
                  <a:lnTo>
                    <a:pt x="724" y="957"/>
                  </a:lnTo>
                  <a:lnTo>
                    <a:pt x="724" y="9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7395076" y="1853471"/>
              <a:ext cx="970102" cy="527937"/>
            </a:xfrm>
            <a:custGeom>
              <a:rect b="b" l="l" r="r" t="t"/>
              <a:pathLst>
                <a:path extrusionOk="0" h="12981" w="23853">
                  <a:moveTo>
                    <a:pt x="19980" y="1"/>
                  </a:moveTo>
                  <a:cubicBezTo>
                    <a:pt x="19980" y="1"/>
                    <a:pt x="170" y="4022"/>
                    <a:pt x="0" y="4299"/>
                  </a:cubicBezTo>
                  <a:lnTo>
                    <a:pt x="1808" y="12981"/>
                  </a:lnTo>
                  <a:lnTo>
                    <a:pt x="23853" y="8150"/>
                  </a:lnTo>
                  <a:lnTo>
                    <a:pt x="1998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8167847" y="2844314"/>
              <a:ext cx="326295" cy="400762"/>
            </a:xfrm>
            <a:custGeom>
              <a:rect b="b" l="l" r="r" t="t"/>
              <a:pathLst>
                <a:path extrusionOk="0" h="9854" w="8023">
                  <a:moveTo>
                    <a:pt x="681" y="1"/>
                  </a:moveTo>
                  <a:lnTo>
                    <a:pt x="0" y="5235"/>
                  </a:lnTo>
                  <a:lnTo>
                    <a:pt x="6639" y="9854"/>
                  </a:lnTo>
                  <a:lnTo>
                    <a:pt x="8023" y="5130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410159" y="2827029"/>
              <a:ext cx="384250" cy="513255"/>
            </a:xfrm>
            <a:custGeom>
              <a:rect b="b" l="l" r="r" t="t"/>
              <a:pathLst>
                <a:path extrusionOk="0" h="12620" w="9448">
                  <a:moveTo>
                    <a:pt x="9448" y="0"/>
                  </a:moveTo>
                  <a:lnTo>
                    <a:pt x="2065" y="5555"/>
                  </a:lnTo>
                  <a:lnTo>
                    <a:pt x="0" y="10001"/>
                  </a:lnTo>
                  <a:lnTo>
                    <a:pt x="3384" y="12619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8547786" y="2827029"/>
              <a:ext cx="302015" cy="541765"/>
            </a:xfrm>
            <a:custGeom>
              <a:rect b="b" l="l" r="r" t="t"/>
              <a:pathLst>
                <a:path extrusionOk="0" h="13321" w="7426">
                  <a:moveTo>
                    <a:pt x="6064" y="0"/>
                  </a:moveTo>
                  <a:lnTo>
                    <a:pt x="0" y="12619"/>
                  </a:lnTo>
                  <a:lnTo>
                    <a:pt x="1382" y="13321"/>
                  </a:lnTo>
                  <a:lnTo>
                    <a:pt x="2511" y="10937"/>
                  </a:lnTo>
                  <a:cubicBezTo>
                    <a:pt x="2086" y="10725"/>
                    <a:pt x="1893" y="10236"/>
                    <a:pt x="2086" y="9811"/>
                  </a:cubicBezTo>
                  <a:cubicBezTo>
                    <a:pt x="2224" y="9502"/>
                    <a:pt x="2542" y="9328"/>
                    <a:pt x="2876" y="9328"/>
                  </a:cubicBezTo>
                  <a:cubicBezTo>
                    <a:pt x="3003" y="9328"/>
                    <a:pt x="3132" y="9353"/>
                    <a:pt x="3255" y="9405"/>
                  </a:cubicBezTo>
                  <a:lnTo>
                    <a:pt x="7426" y="703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8602243" y="2954286"/>
              <a:ext cx="10452" cy="51041"/>
            </a:xfrm>
            <a:custGeom>
              <a:rect b="b" l="l" r="r" t="t"/>
              <a:pathLst>
                <a:path extrusionOk="0" h="1255" w="257">
                  <a:moveTo>
                    <a:pt x="236" y="0"/>
                  </a:moveTo>
                  <a:cubicBezTo>
                    <a:pt x="236" y="0"/>
                    <a:pt x="214" y="0"/>
                    <a:pt x="214" y="21"/>
                  </a:cubicBezTo>
                  <a:lnTo>
                    <a:pt x="1" y="1234"/>
                  </a:lnTo>
                  <a:cubicBezTo>
                    <a:pt x="1" y="1234"/>
                    <a:pt x="23" y="1234"/>
                    <a:pt x="23" y="1255"/>
                  </a:cubicBezTo>
                  <a:cubicBezTo>
                    <a:pt x="43" y="1255"/>
                    <a:pt x="43" y="1234"/>
                    <a:pt x="43" y="1234"/>
                  </a:cubicBezTo>
                  <a:lnTo>
                    <a:pt x="256" y="21"/>
                  </a:lnTo>
                  <a:cubicBezTo>
                    <a:pt x="256" y="0"/>
                    <a:pt x="256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546037" y="2998372"/>
              <a:ext cx="9517" cy="47665"/>
            </a:xfrm>
            <a:custGeom>
              <a:rect b="b" l="l" r="r" t="t"/>
              <a:pathLst>
                <a:path extrusionOk="0" h="1172" w="234">
                  <a:moveTo>
                    <a:pt x="213" y="0"/>
                  </a:moveTo>
                  <a:cubicBezTo>
                    <a:pt x="213" y="0"/>
                    <a:pt x="191" y="0"/>
                    <a:pt x="191" y="23"/>
                  </a:cubicBezTo>
                  <a:lnTo>
                    <a:pt x="1" y="1149"/>
                  </a:lnTo>
                  <a:cubicBezTo>
                    <a:pt x="1" y="1172"/>
                    <a:pt x="1" y="1172"/>
                    <a:pt x="21" y="1172"/>
                  </a:cubicBezTo>
                  <a:lnTo>
                    <a:pt x="43" y="1172"/>
                  </a:lnTo>
                  <a:lnTo>
                    <a:pt x="234" y="23"/>
                  </a:lnTo>
                  <a:cubicBezTo>
                    <a:pt x="234" y="0"/>
                    <a:pt x="234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334425" y="-83250"/>
              <a:ext cx="6847883" cy="5256150"/>
            </a:xfrm>
            <a:custGeom>
              <a:rect b="b" l="l" r="r" t="t"/>
              <a:pathLst>
                <a:path extrusionOk="0" h="210246" w="304655">
                  <a:moveTo>
                    <a:pt x="0" y="0"/>
                  </a:moveTo>
                  <a:lnTo>
                    <a:pt x="117390" y="65527"/>
                  </a:lnTo>
                  <a:lnTo>
                    <a:pt x="156210" y="136023"/>
                  </a:lnTo>
                  <a:lnTo>
                    <a:pt x="239749" y="156830"/>
                  </a:lnTo>
                  <a:lnTo>
                    <a:pt x="304655" y="210246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>
                <a:schemeClr val="accent6"/>
              </a:outerShdw>
            </a:effectLst>
          </p:spPr>
        </p:sp>
        <p:sp>
          <p:nvSpPr>
            <p:cNvPr id="261" name="Google Shape;261;p29"/>
            <p:cNvSpPr/>
            <p:nvPr/>
          </p:nvSpPr>
          <p:spPr>
            <a:xfrm>
              <a:off x="6483906" y="2398286"/>
              <a:ext cx="1301440" cy="834711"/>
            </a:xfrm>
            <a:custGeom>
              <a:rect b="b" l="l" r="r" t="t"/>
              <a:pathLst>
                <a:path extrusionOk="0" h="20524" w="32000">
                  <a:moveTo>
                    <a:pt x="27378" y="1"/>
                  </a:moveTo>
                  <a:cubicBezTo>
                    <a:pt x="26861" y="1"/>
                    <a:pt x="26335" y="100"/>
                    <a:pt x="25829" y="308"/>
                  </a:cubicBezTo>
                  <a:lnTo>
                    <a:pt x="7615" y="7393"/>
                  </a:lnTo>
                  <a:lnTo>
                    <a:pt x="6423" y="7926"/>
                  </a:lnTo>
                  <a:lnTo>
                    <a:pt x="19" y="13458"/>
                  </a:lnTo>
                  <a:cubicBezTo>
                    <a:pt x="0" y="19226"/>
                    <a:pt x="2678" y="20524"/>
                    <a:pt x="5123" y="20524"/>
                  </a:cubicBezTo>
                  <a:cubicBezTo>
                    <a:pt x="5609" y="20524"/>
                    <a:pt x="6086" y="20473"/>
                    <a:pt x="6530" y="20395"/>
                  </a:cubicBezTo>
                  <a:cubicBezTo>
                    <a:pt x="7679" y="20182"/>
                    <a:pt x="8786" y="19735"/>
                    <a:pt x="9807" y="19139"/>
                  </a:cubicBezTo>
                  <a:lnTo>
                    <a:pt x="29341" y="7734"/>
                  </a:lnTo>
                  <a:cubicBezTo>
                    <a:pt x="31213" y="6734"/>
                    <a:pt x="32000" y="4436"/>
                    <a:pt x="31171" y="2479"/>
                  </a:cubicBezTo>
                  <a:cubicBezTo>
                    <a:pt x="30496" y="937"/>
                    <a:pt x="28973" y="1"/>
                    <a:pt x="27378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445263" y="2422891"/>
              <a:ext cx="934678" cy="805713"/>
            </a:xfrm>
            <a:custGeom>
              <a:rect b="b" l="l" r="r" t="t"/>
              <a:pathLst>
                <a:path extrusionOk="0" h="19811" w="22982">
                  <a:moveTo>
                    <a:pt x="5896" y="1"/>
                  </a:moveTo>
                  <a:cubicBezTo>
                    <a:pt x="5895" y="1"/>
                    <a:pt x="5894" y="1"/>
                    <a:pt x="5894" y="1"/>
                  </a:cubicBezTo>
                  <a:lnTo>
                    <a:pt x="0" y="7852"/>
                  </a:lnTo>
                  <a:lnTo>
                    <a:pt x="19747" y="19811"/>
                  </a:lnTo>
                  <a:lnTo>
                    <a:pt x="22981" y="11406"/>
                  </a:lnTo>
                  <a:cubicBezTo>
                    <a:pt x="22981" y="11406"/>
                    <a:pt x="6286" y="1"/>
                    <a:pt x="5896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762908" y="2168013"/>
              <a:ext cx="541765" cy="783182"/>
            </a:xfrm>
            <a:custGeom>
              <a:rect b="b" l="l" r="r" t="t"/>
              <a:pathLst>
                <a:path extrusionOk="0" h="19257" w="13321">
                  <a:moveTo>
                    <a:pt x="7626" y="0"/>
                  </a:moveTo>
                  <a:cubicBezTo>
                    <a:pt x="6076" y="0"/>
                    <a:pt x="5027" y="1917"/>
                    <a:pt x="4512" y="3502"/>
                  </a:cubicBezTo>
                  <a:lnTo>
                    <a:pt x="554" y="14587"/>
                  </a:lnTo>
                  <a:cubicBezTo>
                    <a:pt x="1" y="16312"/>
                    <a:pt x="809" y="18184"/>
                    <a:pt x="2447" y="18928"/>
                  </a:cubicBezTo>
                  <a:cubicBezTo>
                    <a:pt x="2936" y="19151"/>
                    <a:pt x="3447" y="19257"/>
                    <a:pt x="3948" y="19257"/>
                  </a:cubicBezTo>
                  <a:cubicBezTo>
                    <a:pt x="5451" y="19257"/>
                    <a:pt x="6868" y="18312"/>
                    <a:pt x="7363" y="16780"/>
                  </a:cubicBezTo>
                  <a:lnTo>
                    <a:pt x="12660" y="5310"/>
                  </a:lnTo>
                  <a:cubicBezTo>
                    <a:pt x="13321" y="3267"/>
                    <a:pt x="10107" y="416"/>
                    <a:pt x="7979" y="33"/>
                  </a:cubicBezTo>
                  <a:cubicBezTo>
                    <a:pt x="7859" y="11"/>
                    <a:pt x="7741" y="0"/>
                    <a:pt x="7626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457395" y="3606917"/>
              <a:ext cx="1196023" cy="935898"/>
            </a:xfrm>
            <a:custGeom>
              <a:rect b="b" l="l" r="r" t="t"/>
              <a:pathLst>
                <a:path extrusionOk="0" h="23012" w="29408">
                  <a:moveTo>
                    <a:pt x="5346" y="1"/>
                  </a:moveTo>
                  <a:cubicBezTo>
                    <a:pt x="5277" y="1"/>
                    <a:pt x="5223" y="40"/>
                    <a:pt x="5192" y="103"/>
                  </a:cubicBezTo>
                  <a:lnTo>
                    <a:pt x="43" y="13763"/>
                  </a:lnTo>
                  <a:cubicBezTo>
                    <a:pt x="0" y="13849"/>
                    <a:pt x="43" y="13956"/>
                    <a:pt x="150" y="13976"/>
                  </a:cubicBezTo>
                  <a:lnTo>
                    <a:pt x="23982" y="22998"/>
                  </a:lnTo>
                  <a:cubicBezTo>
                    <a:pt x="24006" y="23008"/>
                    <a:pt x="24029" y="23012"/>
                    <a:pt x="24051" y="23012"/>
                  </a:cubicBezTo>
                  <a:cubicBezTo>
                    <a:pt x="24131" y="23012"/>
                    <a:pt x="24200" y="22959"/>
                    <a:pt x="24215" y="22893"/>
                  </a:cubicBezTo>
                  <a:lnTo>
                    <a:pt x="29387" y="9252"/>
                  </a:lnTo>
                  <a:cubicBezTo>
                    <a:pt x="29407" y="9167"/>
                    <a:pt x="29365" y="9062"/>
                    <a:pt x="29280" y="9019"/>
                  </a:cubicBezTo>
                  <a:lnTo>
                    <a:pt x="5427" y="18"/>
                  </a:lnTo>
                  <a:cubicBezTo>
                    <a:pt x="5399" y="6"/>
                    <a:pt x="5371" y="1"/>
                    <a:pt x="534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947224" y="3596262"/>
              <a:ext cx="438829" cy="366193"/>
            </a:xfrm>
            <a:custGeom>
              <a:rect b="b" l="l" r="r" t="t"/>
              <a:pathLst>
                <a:path extrusionOk="0" h="9004" w="10790">
                  <a:moveTo>
                    <a:pt x="2639" y="748"/>
                  </a:moveTo>
                  <a:lnTo>
                    <a:pt x="9958" y="3536"/>
                  </a:lnTo>
                  <a:lnTo>
                    <a:pt x="8214" y="8195"/>
                  </a:lnTo>
                  <a:lnTo>
                    <a:pt x="873" y="5409"/>
                  </a:lnTo>
                  <a:lnTo>
                    <a:pt x="2639" y="748"/>
                  </a:lnTo>
                  <a:close/>
                  <a:moveTo>
                    <a:pt x="2570" y="0"/>
                  </a:moveTo>
                  <a:cubicBezTo>
                    <a:pt x="2485" y="0"/>
                    <a:pt x="2399" y="21"/>
                    <a:pt x="2320" y="67"/>
                  </a:cubicBezTo>
                  <a:cubicBezTo>
                    <a:pt x="2170" y="131"/>
                    <a:pt x="2043" y="259"/>
                    <a:pt x="2000" y="407"/>
                  </a:cubicBezTo>
                  <a:lnTo>
                    <a:pt x="65" y="5494"/>
                  </a:lnTo>
                  <a:cubicBezTo>
                    <a:pt x="0" y="5684"/>
                    <a:pt x="85" y="5897"/>
                    <a:pt x="278" y="5962"/>
                  </a:cubicBezTo>
                  <a:lnTo>
                    <a:pt x="8278" y="8983"/>
                  </a:lnTo>
                  <a:cubicBezTo>
                    <a:pt x="8321" y="9004"/>
                    <a:pt x="8363" y="9004"/>
                    <a:pt x="8406" y="9004"/>
                  </a:cubicBezTo>
                  <a:cubicBezTo>
                    <a:pt x="8469" y="9004"/>
                    <a:pt x="8512" y="9004"/>
                    <a:pt x="8554" y="8983"/>
                  </a:cubicBezTo>
                  <a:cubicBezTo>
                    <a:pt x="8661" y="8941"/>
                    <a:pt x="8724" y="8876"/>
                    <a:pt x="8746" y="8771"/>
                  </a:cubicBezTo>
                  <a:lnTo>
                    <a:pt x="10682" y="3684"/>
                  </a:lnTo>
                  <a:cubicBezTo>
                    <a:pt x="10789" y="3366"/>
                    <a:pt x="10639" y="3003"/>
                    <a:pt x="10321" y="2898"/>
                  </a:cubicBezTo>
                  <a:lnTo>
                    <a:pt x="2788" y="46"/>
                  </a:lnTo>
                  <a:cubicBezTo>
                    <a:pt x="2719" y="16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936813" y="3252803"/>
              <a:ext cx="337561" cy="446679"/>
            </a:xfrm>
            <a:custGeom>
              <a:rect b="b" l="l" r="r" t="t"/>
              <a:pathLst>
                <a:path extrusionOk="0" h="10983" w="8300">
                  <a:moveTo>
                    <a:pt x="1" y="0"/>
                  </a:moveTo>
                  <a:lnTo>
                    <a:pt x="1192" y="4001"/>
                  </a:lnTo>
                  <a:cubicBezTo>
                    <a:pt x="469" y="7703"/>
                    <a:pt x="1725" y="9725"/>
                    <a:pt x="2299" y="10491"/>
                  </a:cubicBezTo>
                  <a:cubicBezTo>
                    <a:pt x="2533" y="10811"/>
                    <a:pt x="2752" y="10906"/>
                    <a:pt x="2931" y="10906"/>
                  </a:cubicBezTo>
                  <a:cubicBezTo>
                    <a:pt x="3191" y="10906"/>
                    <a:pt x="3363" y="10704"/>
                    <a:pt x="3363" y="10704"/>
                  </a:cubicBezTo>
                  <a:cubicBezTo>
                    <a:pt x="3633" y="10912"/>
                    <a:pt x="3852" y="10982"/>
                    <a:pt x="4024" y="10982"/>
                  </a:cubicBezTo>
                  <a:cubicBezTo>
                    <a:pt x="4379" y="10982"/>
                    <a:pt x="4534" y="10682"/>
                    <a:pt x="4534" y="10682"/>
                  </a:cubicBezTo>
                  <a:cubicBezTo>
                    <a:pt x="4697" y="10766"/>
                    <a:pt x="4839" y="10799"/>
                    <a:pt x="4961" y="10799"/>
                  </a:cubicBezTo>
                  <a:cubicBezTo>
                    <a:pt x="5394" y="10799"/>
                    <a:pt x="5576" y="10384"/>
                    <a:pt x="5576" y="10384"/>
                  </a:cubicBezTo>
                  <a:cubicBezTo>
                    <a:pt x="5710" y="10470"/>
                    <a:pt x="5850" y="10506"/>
                    <a:pt x="5986" y="10506"/>
                  </a:cubicBezTo>
                  <a:cubicBezTo>
                    <a:pt x="6088" y="10506"/>
                    <a:pt x="6187" y="10486"/>
                    <a:pt x="6279" y="10449"/>
                  </a:cubicBezTo>
                  <a:cubicBezTo>
                    <a:pt x="6662" y="10321"/>
                    <a:pt x="6767" y="9811"/>
                    <a:pt x="6492" y="9491"/>
                  </a:cubicBezTo>
                  <a:cubicBezTo>
                    <a:pt x="5853" y="8747"/>
                    <a:pt x="4895" y="7107"/>
                    <a:pt x="5065" y="6129"/>
                  </a:cubicBezTo>
                  <a:cubicBezTo>
                    <a:pt x="5142" y="5590"/>
                    <a:pt x="5353" y="5443"/>
                    <a:pt x="5562" y="5443"/>
                  </a:cubicBezTo>
                  <a:cubicBezTo>
                    <a:pt x="5816" y="5443"/>
                    <a:pt x="6066" y="5660"/>
                    <a:pt x="6066" y="5660"/>
                  </a:cubicBezTo>
                  <a:lnTo>
                    <a:pt x="6960" y="6832"/>
                  </a:lnTo>
                  <a:cubicBezTo>
                    <a:pt x="7092" y="7001"/>
                    <a:pt x="7288" y="7088"/>
                    <a:pt x="7486" y="7088"/>
                  </a:cubicBezTo>
                  <a:cubicBezTo>
                    <a:pt x="7636" y="7088"/>
                    <a:pt x="7788" y="7038"/>
                    <a:pt x="7916" y="6937"/>
                  </a:cubicBezTo>
                  <a:cubicBezTo>
                    <a:pt x="8194" y="6724"/>
                    <a:pt x="8299" y="6256"/>
                    <a:pt x="8024" y="5788"/>
                  </a:cubicBezTo>
                  <a:lnTo>
                    <a:pt x="4406" y="1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780233" y="2778551"/>
              <a:ext cx="388561" cy="638722"/>
            </a:xfrm>
            <a:custGeom>
              <a:rect b="b" l="l" r="r" t="t"/>
              <a:pathLst>
                <a:path extrusionOk="0" h="15705" w="9554">
                  <a:moveTo>
                    <a:pt x="7022" y="1"/>
                  </a:moveTo>
                  <a:lnTo>
                    <a:pt x="0" y="1320"/>
                  </a:lnTo>
                  <a:lnTo>
                    <a:pt x="3745" y="15704"/>
                  </a:lnTo>
                  <a:lnTo>
                    <a:pt x="9553" y="14407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132395" y="3620623"/>
              <a:ext cx="31194" cy="54538"/>
            </a:xfrm>
            <a:custGeom>
              <a:rect b="b" l="l" r="r" t="t"/>
              <a:pathLst>
                <a:path extrusionOk="0" h="1341" w="767">
                  <a:moveTo>
                    <a:pt x="1" y="1"/>
                  </a:moveTo>
                  <a:cubicBezTo>
                    <a:pt x="150" y="681"/>
                    <a:pt x="746" y="1340"/>
                    <a:pt x="767" y="1340"/>
                  </a:cubicBezTo>
                  <a:cubicBezTo>
                    <a:pt x="767" y="1340"/>
                    <a:pt x="171" y="659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6090017" y="3628879"/>
              <a:ext cx="31194" cy="54945"/>
            </a:xfrm>
            <a:custGeom>
              <a:rect b="b" l="l" r="r" t="t"/>
              <a:pathLst>
                <a:path extrusionOk="0" h="1351" w="767">
                  <a:moveTo>
                    <a:pt x="15" y="1"/>
                  </a:moveTo>
                  <a:cubicBezTo>
                    <a:pt x="12" y="1"/>
                    <a:pt x="8" y="3"/>
                    <a:pt x="1" y="10"/>
                  </a:cubicBezTo>
                  <a:cubicBezTo>
                    <a:pt x="171" y="691"/>
                    <a:pt x="767" y="1350"/>
                    <a:pt x="767" y="1350"/>
                  </a:cubicBezTo>
                  <a:cubicBezTo>
                    <a:pt x="767" y="1350"/>
                    <a:pt x="171" y="669"/>
                    <a:pt x="21" y="10"/>
                  </a:cubicBezTo>
                  <a:cubicBezTo>
                    <a:pt x="21" y="10"/>
                    <a:pt x="21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41579" y="3633556"/>
              <a:ext cx="31194" cy="54620"/>
            </a:xfrm>
            <a:custGeom>
              <a:rect b="b" l="l" r="r" t="t"/>
              <a:pathLst>
                <a:path extrusionOk="0" h="1343" w="767">
                  <a:moveTo>
                    <a:pt x="0" y="1"/>
                  </a:moveTo>
                  <a:lnTo>
                    <a:pt x="0" y="1"/>
                  </a:lnTo>
                  <a:cubicBezTo>
                    <a:pt x="148" y="682"/>
                    <a:pt x="744" y="1342"/>
                    <a:pt x="744" y="1342"/>
                  </a:cubicBezTo>
                  <a:lnTo>
                    <a:pt x="766" y="1342"/>
                  </a:lnTo>
                  <a:cubicBezTo>
                    <a:pt x="766" y="1320"/>
                    <a:pt x="170" y="6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6032916" y="2024813"/>
              <a:ext cx="836867" cy="846424"/>
            </a:xfrm>
            <a:custGeom>
              <a:rect b="b" l="l" r="r" t="t"/>
              <a:pathLst>
                <a:path extrusionOk="0" h="20812" w="20577">
                  <a:moveTo>
                    <a:pt x="4043" y="1"/>
                  </a:moveTo>
                  <a:lnTo>
                    <a:pt x="617" y="2405"/>
                  </a:lnTo>
                  <a:cubicBezTo>
                    <a:pt x="0" y="6597"/>
                    <a:pt x="15321" y="20811"/>
                    <a:pt x="15321" y="20811"/>
                  </a:cubicBezTo>
                  <a:lnTo>
                    <a:pt x="20576" y="13682"/>
                  </a:lnTo>
                  <a:cubicBezTo>
                    <a:pt x="20576" y="13682"/>
                    <a:pt x="19470" y="12002"/>
                    <a:pt x="13639" y="6277"/>
                  </a:cubicBezTo>
                  <a:cubicBezTo>
                    <a:pt x="7554" y="277"/>
                    <a:pt x="4043" y="1"/>
                    <a:pt x="40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6249280" y="2075854"/>
              <a:ext cx="83943" cy="71010"/>
            </a:xfrm>
            <a:custGeom>
              <a:rect b="b" l="l" r="r" t="t"/>
              <a:pathLst>
                <a:path extrusionOk="0" h="1746" w="2064">
                  <a:moveTo>
                    <a:pt x="0" y="1"/>
                  </a:moveTo>
                  <a:lnTo>
                    <a:pt x="318" y="1745"/>
                  </a:lnTo>
                  <a:lnTo>
                    <a:pt x="2063" y="1470"/>
                  </a:lnTo>
                  <a:lnTo>
                    <a:pt x="1362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293367" y="1699453"/>
              <a:ext cx="880180" cy="534322"/>
            </a:xfrm>
            <a:custGeom>
              <a:rect b="b" l="l" r="r" t="t"/>
              <a:pathLst>
                <a:path extrusionOk="0" h="13138" w="21642">
                  <a:moveTo>
                    <a:pt x="19322" y="0"/>
                  </a:moveTo>
                  <a:cubicBezTo>
                    <a:pt x="13576" y="43"/>
                    <a:pt x="12364" y="4404"/>
                    <a:pt x="9321" y="8384"/>
                  </a:cubicBezTo>
                  <a:cubicBezTo>
                    <a:pt x="7641" y="10608"/>
                    <a:pt x="5766" y="11253"/>
                    <a:pt x="4156" y="11253"/>
                  </a:cubicBezTo>
                  <a:cubicBezTo>
                    <a:pt x="1932" y="11253"/>
                    <a:pt x="213" y="10022"/>
                    <a:pt x="213" y="10022"/>
                  </a:cubicBezTo>
                  <a:lnTo>
                    <a:pt x="1" y="10319"/>
                  </a:lnTo>
                  <a:cubicBezTo>
                    <a:pt x="1" y="10319"/>
                    <a:pt x="2830" y="13138"/>
                    <a:pt x="5758" y="13138"/>
                  </a:cubicBezTo>
                  <a:cubicBezTo>
                    <a:pt x="6948" y="13138"/>
                    <a:pt x="8154" y="12672"/>
                    <a:pt x="9193" y="11363"/>
                  </a:cubicBezTo>
                  <a:cubicBezTo>
                    <a:pt x="14771" y="4355"/>
                    <a:pt x="18567" y="3686"/>
                    <a:pt x="19812" y="3686"/>
                  </a:cubicBezTo>
                  <a:cubicBezTo>
                    <a:pt x="20106" y="3686"/>
                    <a:pt x="20258" y="3723"/>
                    <a:pt x="20258" y="3723"/>
                  </a:cubicBezTo>
                  <a:lnTo>
                    <a:pt x="21642" y="999"/>
                  </a:lnTo>
                  <a:lnTo>
                    <a:pt x="1932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29899" y="2122584"/>
              <a:ext cx="838656" cy="1233277"/>
            </a:xfrm>
            <a:custGeom>
              <a:rect b="b" l="l" r="r" t="t"/>
              <a:pathLst>
                <a:path extrusionOk="0" h="30324" w="20621">
                  <a:moveTo>
                    <a:pt x="3150" y="1"/>
                  </a:moveTo>
                  <a:cubicBezTo>
                    <a:pt x="1405" y="2023"/>
                    <a:pt x="0" y="4639"/>
                    <a:pt x="406" y="6151"/>
                  </a:cubicBezTo>
                  <a:cubicBezTo>
                    <a:pt x="724" y="7363"/>
                    <a:pt x="9428" y="18896"/>
                    <a:pt x="9428" y="18896"/>
                  </a:cubicBezTo>
                  <a:cubicBezTo>
                    <a:pt x="10364" y="28897"/>
                    <a:pt x="13173" y="30323"/>
                    <a:pt x="13173" y="30323"/>
                  </a:cubicBezTo>
                  <a:cubicBezTo>
                    <a:pt x="12044" y="23407"/>
                    <a:pt x="20620" y="24343"/>
                    <a:pt x="17662" y="15641"/>
                  </a:cubicBezTo>
                  <a:cubicBezTo>
                    <a:pt x="13258" y="2746"/>
                    <a:pt x="3150" y="1"/>
                    <a:pt x="3150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057969" y="2126936"/>
              <a:ext cx="446597" cy="345329"/>
            </a:xfrm>
            <a:custGeom>
              <a:rect b="b" l="l" r="r" t="t"/>
              <a:pathLst>
                <a:path extrusionOk="0" h="8491" w="10981">
                  <a:moveTo>
                    <a:pt x="1" y="1"/>
                  </a:moveTo>
                  <a:lnTo>
                    <a:pt x="1" y="21"/>
                  </a:lnTo>
                  <a:lnTo>
                    <a:pt x="128" y="3979"/>
                  </a:lnTo>
                  <a:lnTo>
                    <a:pt x="151" y="3979"/>
                  </a:lnTo>
                  <a:lnTo>
                    <a:pt x="3172" y="3193"/>
                  </a:lnTo>
                  <a:lnTo>
                    <a:pt x="3172" y="3193"/>
                  </a:lnTo>
                  <a:lnTo>
                    <a:pt x="3107" y="4873"/>
                  </a:lnTo>
                  <a:lnTo>
                    <a:pt x="10980" y="8490"/>
                  </a:lnTo>
                  <a:lnTo>
                    <a:pt x="10980" y="8470"/>
                  </a:lnTo>
                  <a:lnTo>
                    <a:pt x="3130" y="4852"/>
                  </a:lnTo>
                  <a:lnTo>
                    <a:pt x="3193" y="3170"/>
                  </a:lnTo>
                  <a:lnTo>
                    <a:pt x="3172" y="3170"/>
                  </a:lnTo>
                  <a:lnTo>
                    <a:pt x="151" y="3959"/>
                  </a:lnTo>
                  <a:lnTo>
                    <a:pt x="23" y="2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158" y="2558729"/>
              <a:ext cx="109890" cy="257116"/>
            </a:xfrm>
            <a:custGeom>
              <a:rect b="b" l="l" r="r" t="t"/>
              <a:pathLst>
                <a:path extrusionOk="0" h="6322" w="2702">
                  <a:moveTo>
                    <a:pt x="1212" y="1"/>
                  </a:moveTo>
                  <a:lnTo>
                    <a:pt x="0" y="2662"/>
                  </a:lnTo>
                  <a:lnTo>
                    <a:pt x="2702" y="6322"/>
                  </a:lnTo>
                  <a:lnTo>
                    <a:pt x="2702" y="6322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937708" y="1837894"/>
              <a:ext cx="311614" cy="284731"/>
            </a:xfrm>
            <a:custGeom>
              <a:rect b="b" l="l" r="r" t="t"/>
              <a:pathLst>
                <a:path extrusionOk="0" h="7001" w="7662">
                  <a:moveTo>
                    <a:pt x="1" y="1"/>
                  </a:moveTo>
                  <a:lnTo>
                    <a:pt x="2980" y="7001"/>
                  </a:lnTo>
                  <a:lnTo>
                    <a:pt x="7661" y="5852"/>
                  </a:lnTo>
                  <a:lnTo>
                    <a:pt x="466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027710" y="1857782"/>
              <a:ext cx="154099" cy="93500"/>
            </a:xfrm>
            <a:custGeom>
              <a:rect b="b" l="l" r="r" t="t"/>
              <a:pathLst>
                <a:path extrusionOk="0" h="2299" w="3789">
                  <a:moveTo>
                    <a:pt x="2554" y="0"/>
                  </a:moveTo>
                  <a:lnTo>
                    <a:pt x="1" y="576"/>
                  </a:lnTo>
                  <a:lnTo>
                    <a:pt x="3788" y="2298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5714429" y="1484716"/>
              <a:ext cx="539162" cy="406903"/>
            </a:xfrm>
            <a:custGeom>
              <a:rect b="b" l="l" r="r" t="t"/>
              <a:pathLst>
                <a:path extrusionOk="0" h="10005" w="13257">
                  <a:moveTo>
                    <a:pt x="5741" y="0"/>
                  </a:moveTo>
                  <a:cubicBezTo>
                    <a:pt x="4803" y="0"/>
                    <a:pt x="4172" y="429"/>
                    <a:pt x="4172" y="429"/>
                  </a:cubicBezTo>
                  <a:cubicBezTo>
                    <a:pt x="4064" y="492"/>
                    <a:pt x="3979" y="556"/>
                    <a:pt x="3874" y="642"/>
                  </a:cubicBezTo>
                  <a:cubicBezTo>
                    <a:pt x="1" y="3450"/>
                    <a:pt x="1831" y="9621"/>
                    <a:pt x="6618" y="10004"/>
                  </a:cubicBezTo>
                  <a:lnTo>
                    <a:pt x="8512" y="9982"/>
                  </a:lnTo>
                  <a:cubicBezTo>
                    <a:pt x="9724" y="9854"/>
                    <a:pt x="10896" y="9514"/>
                    <a:pt x="11662" y="8875"/>
                  </a:cubicBezTo>
                  <a:cubicBezTo>
                    <a:pt x="13257" y="7514"/>
                    <a:pt x="12513" y="5280"/>
                    <a:pt x="11342" y="4109"/>
                  </a:cubicBezTo>
                  <a:cubicBezTo>
                    <a:pt x="9151" y="1918"/>
                    <a:pt x="8300" y="1152"/>
                    <a:pt x="8300" y="1152"/>
                  </a:cubicBezTo>
                  <a:cubicBezTo>
                    <a:pt x="7365" y="254"/>
                    <a:pt x="6462" y="0"/>
                    <a:pt x="5741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107342" y="1591231"/>
              <a:ext cx="102163" cy="88295"/>
            </a:xfrm>
            <a:custGeom>
              <a:rect b="b" l="l" r="r" t="t"/>
              <a:pathLst>
                <a:path extrusionOk="0" h="2171" w="2512">
                  <a:moveTo>
                    <a:pt x="0" y="1"/>
                  </a:moveTo>
                  <a:lnTo>
                    <a:pt x="1575" y="2171"/>
                  </a:lnTo>
                  <a:lnTo>
                    <a:pt x="2384" y="1150"/>
                  </a:lnTo>
                  <a:cubicBezTo>
                    <a:pt x="2511" y="979"/>
                    <a:pt x="2384" y="789"/>
                    <a:pt x="2191" y="7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038935" y="1603269"/>
              <a:ext cx="63730" cy="62062"/>
            </a:xfrm>
            <a:custGeom>
              <a:rect b="b" l="l" r="r" t="t"/>
              <a:pathLst>
                <a:path extrusionOk="0" h="1526" w="1567">
                  <a:moveTo>
                    <a:pt x="606" y="1"/>
                  </a:moveTo>
                  <a:cubicBezTo>
                    <a:pt x="582" y="1"/>
                    <a:pt x="558" y="1"/>
                    <a:pt x="533" y="2"/>
                  </a:cubicBezTo>
                  <a:cubicBezTo>
                    <a:pt x="533" y="2"/>
                    <a:pt x="1" y="939"/>
                    <a:pt x="426" y="1386"/>
                  </a:cubicBezTo>
                  <a:cubicBezTo>
                    <a:pt x="525" y="1485"/>
                    <a:pt x="621" y="1525"/>
                    <a:pt x="713" y="1525"/>
                  </a:cubicBezTo>
                  <a:cubicBezTo>
                    <a:pt x="1093" y="1525"/>
                    <a:pt x="1385" y="833"/>
                    <a:pt x="1385" y="833"/>
                  </a:cubicBezTo>
                  <a:cubicBezTo>
                    <a:pt x="1385" y="833"/>
                    <a:pt x="1566" y="1"/>
                    <a:pt x="60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050242" y="1600788"/>
              <a:ext cx="70969" cy="49373"/>
            </a:xfrm>
            <a:custGeom>
              <a:rect b="b" l="l" r="r" t="t"/>
              <a:pathLst>
                <a:path extrusionOk="0" h="1214" w="1745">
                  <a:moveTo>
                    <a:pt x="851" y="1"/>
                  </a:moveTo>
                  <a:lnTo>
                    <a:pt x="0" y="43"/>
                  </a:lnTo>
                  <a:cubicBezTo>
                    <a:pt x="0" y="43"/>
                    <a:pt x="370" y="1214"/>
                    <a:pt x="1412" y="1214"/>
                  </a:cubicBezTo>
                  <a:cubicBezTo>
                    <a:pt x="1430" y="1214"/>
                    <a:pt x="1449" y="1213"/>
                    <a:pt x="1467" y="1213"/>
                  </a:cubicBezTo>
                  <a:lnTo>
                    <a:pt x="1745" y="87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049306" y="1595582"/>
              <a:ext cx="15617" cy="67553"/>
            </a:xfrm>
            <a:custGeom>
              <a:rect b="b" l="l" r="r" t="t"/>
              <a:pathLst>
                <a:path extrusionOk="0" h="1661" w="384">
                  <a:moveTo>
                    <a:pt x="341" y="1"/>
                  </a:moveTo>
                  <a:cubicBezTo>
                    <a:pt x="278" y="129"/>
                    <a:pt x="193" y="277"/>
                    <a:pt x="151" y="404"/>
                  </a:cubicBezTo>
                  <a:cubicBezTo>
                    <a:pt x="86" y="532"/>
                    <a:pt x="43" y="682"/>
                    <a:pt x="23" y="830"/>
                  </a:cubicBezTo>
                  <a:cubicBezTo>
                    <a:pt x="1" y="980"/>
                    <a:pt x="1" y="1128"/>
                    <a:pt x="43" y="1255"/>
                  </a:cubicBezTo>
                  <a:cubicBezTo>
                    <a:pt x="66" y="1341"/>
                    <a:pt x="86" y="1405"/>
                    <a:pt x="129" y="1468"/>
                  </a:cubicBezTo>
                  <a:cubicBezTo>
                    <a:pt x="108" y="1405"/>
                    <a:pt x="86" y="1341"/>
                    <a:pt x="66" y="1255"/>
                  </a:cubicBezTo>
                  <a:cubicBezTo>
                    <a:pt x="23" y="1128"/>
                    <a:pt x="23" y="980"/>
                    <a:pt x="66" y="830"/>
                  </a:cubicBezTo>
                  <a:cubicBezTo>
                    <a:pt x="86" y="682"/>
                    <a:pt x="129" y="554"/>
                    <a:pt x="171" y="404"/>
                  </a:cubicBezTo>
                  <a:cubicBezTo>
                    <a:pt x="236" y="277"/>
                    <a:pt x="299" y="149"/>
                    <a:pt x="384" y="21"/>
                  </a:cubicBezTo>
                  <a:cubicBezTo>
                    <a:pt x="384" y="21"/>
                    <a:pt x="384" y="1"/>
                    <a:pt x="364" y="1"/>
                  </a:cubicBezTo>
                  <a:close/>
                  <a:moveTo>
                    <a:pt x="129" y="1468"/>
                  </a:moveTo>
                  <a:cubicBezTo>
                    <a:pt x="151" y="1533"/>
                    <a:pt x="193" y="1596"/>
                    <a:pt x="256" y="1661"/>
                  </a:cubicBezTo>
                  <a:lnTo>
                    <a:pt x="256" y="1638"/>
                  </a:lnTo>
                  <a:cubicBezTo>
                    <a:pt x="214" y="1596"/>
                    <a:pt x="171" y="1533"/>
                    <a:pt x="129" y="1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165297" y="1698193"/>
              <a:ext cx="21718" cy="19115"/>
            </a:xfrm>
            <a:custGeom>
              <a:rect b="b" l="l" r="r" t="t"/>
              <a:pathLst>
                <a:path extrusionOk="0" h="470" w="534">
                  <a:moveTo>
                    <a:pt x="261" y="1"/>
                  </a:moveTo>
                  <a:cubicBezTo>
                    <a:pt x="223" y="1"/>
                    <a:pt x="184" y="10"/>
                    <a:pt x="150" y="31"/>
                  </a:cubicBezTo>
                  <a:cubicBezTo>
                    <a:pt x="43" y="94"/>
                    <a:pt x="0" y="244"/>
                    <a:pt x="65" y="350"/>
                  </a:cubicBezTo>
                  <a:cubicBezTo>
                    <a:pt x="105" y="431"/>
                    <a:pt x="181" y="470"/>
                    <a:pt x="259" y="470"/>
                  </a:cubicBezTo>
                  <a:cubicBezTo>
                    <a:pt x="302" y="470"/>
                    <a:pt x="345" y="458"/>
                    <a:pt x="383" y="435"/>
                  </a:cubicBezTo>
                  <a:cubicBezTo>
                    <a:pt x="491" y="372"/>
                    <a:pt x="533" y="222"/>
                    <a:pt x="468" y="116"/>
                  </a:cubicBezTo>
                  <a:cubicBezTo>
                    <a:pt x="426" y="44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67966" y="1540312"/>
              <a:ext cx="51976" cy="92118"/>
            </a:xfrm>
            <a:custGeom>
              <a:rect b="b" l="l" r="r" t="t"/>
              <a:pathLst>
                <a:path extrusionOk="0" h="2265" w="1278">
                  <a:moveTo>
                    <a:pt x="760" y="1"/>
                  </a:moveTo>
                  <a:cubicBezTo>
                    <a:pt x="570" y="1"/>
                    <a:pt x="390" y="106"/>
                    <a:pt x="321" y="296"/>
                  </a:cubicBezTo>
                  <a:lnTo>
                    <a:pt x="86" y="1743"/>
                  </a:lnTo>
                  <a:cubicBezTo>
                    <a:pt x="1" y="1934"/>
                    <a:pt x="86" y="2146"/>
                    <a:pt x="278" y="2231"/>
                  </a:cubicBezTo>
                  <a:cubicBezTo>
                    <a:pt x="328" y="2254"/>
                    <a:pt x="382" y="2264"/>
                    <a:pt x="434" y="2264"/>
                  </a:cubicBezTo>
                  <a:cubicBezTo>
                    <a:pt x="582" y="2264"/>
                    <a:pt x="726" y="2181"/>
                    <a:pt x="789" y="2041"/>
                  </a:cubicBezTo>
                  <a:lnTo>
                    <a:pt x="1172" y="657"/>
                  </a:lnTo>
                  <a:cubicBezTo>
                    <a:pt x="1277" y="401"/>
                    <a:pt x="1150" y="126"/>
                    <a:pt x="894" y="18"/>
                  </a:cubicBezTo>
                  <a:cubicBezTo>
                    <a:pt x="850" y="6"/>
                    <a:pt x="804" y="1"/>
                    <a:pt x="76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646958" y="1462022"/>
              <a:ext cx="362614" cy="475392"/>
            </a:xfrm>
            <a:custGeom>
              <a:rect b="b" l="l" r="r" t="t"/>
              <a:pathLst>
                <a:path extrusionOk="0" h="11689" w="8916">
                  <a:moveTo>
                    <a:pt x="8639" y="1"/>
                  </a:moveTo>
                  <a:cubicBezTo>
                    <a:pt x="7513" y="1"/>
                    <a:pt x="3254" y="303"/>
                    <a:pt x="1745" y="4774"/>
                  </a:cubicBezTo>
                  <a:cubicBezTo>
                    <a:pt x="0" y="9966"/>
                    <a:pt x="8192" y="11689"/>
                    <a:pt x="8192" y="11689"/>
                  </a:cubicBezTo>
                  <a:lnTo>
                    <a:pt x="8341" y="9093"/>
                  </a:lnTo>
                  <a:lnTo>
                    <a:pt x="8021" y="7498"/>
                  </a:lnTo>
                  <a:cubicBezTo>
                    <a:pt x="8021" y="7498"/>
                    <a:pt x="7788" y="5433"/>
                    <a:pt x="5340" y="4476"/>
                  </a:cubicBezTo>
                  <a:cubicBezTo>
                    <a:pt x="5340" y="4476"/>
                    <a:pt x="7724" y="2051"/>
                    <a:pt x="8915" y="8"/>
                  </a:cubicBezTo>
                  <a:cubicBezTo>
                    <a:pt x="8915" y="8"/>
                    <a:pt x="8816" y="1"/>
                    <a:pt x="863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73693" y="1746224"/>
              <a:ext cx="128111" cy="113795"/>
            </a:xfrm>
            <a:custGeom>
              <a:rect b="b" l="l" r="r" t="t"/>
              <a:pathLst>
                <a:path extrusionOk="0" h="2798" w="3150">
                  <a:moveTo>
                    <a:pt x="1581" y="1"/>
                  </a:moveTo>
                  <a:cubicBezTo>
                    <a:pt x="1268" y="1"/>
                    <a:pt x="950" y="104"/>
                    <a:pt x="681" y="318"/>
                  </a:cubicBezTo>
                  <a:cubicBezTo>
                    <a:pt x="85" y="808"/>
                    <a:pt x="0" y="1679"/>
                    <a:pt x="489" y="2275"/>
                  </a:cubicBezTo>
                  <a:cubicBezTo>
                    <a:pt x="770" y="2617"/>
                    <a:pt x="1176" y="2798"/>
                    <a:pt x="1584" y="2798"/>
                  </a:cubicBezTo>
                  <a:cubicBezTo>
                    <a:pt x="1887" y="2798"/>
                    <a:pt x="2192" y="2697"/>
                    <a:pt x="2446" y="2488"/>
                  </a:cubicBezTo>
                  <a:cubicBezTo>
                    <a:pt x="3042" y="1999"/>
                    <a:pt x="3149" y="1126"/>
                    <a:pt x="2659" y="510"/>
                  </a:cubicBezTo>
                  <a:cubicBezTo>
                    <a:pt x="2384" y="174"/>
                    <a:pt x="1986" y="1"/>
                    <a:pt x="1581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916966" y="1791164"/>
              <a:ext cx="55393" cy="11266"/>
            </a:xfrm>
            <a:custGeom>
              <a:rect b="b" l="l" r="r" t="t"/>
              <a:pathLst>
                <a:path extrusionOk="0" h="277" w="1362">
                  <a:moveTo>
                    <a:pt x="1340" y="1"/>
                  </a:moveTo>
                  <a:lnTo>
                    <a:pt x="0" y="256"/>
                  </a:lnTo>
                  <a:lnTo>
                    <a:pt x="0" y="277"/>
                  </a:lnTo>
                  <a:lnTo>
                    <a:pt x="1340" y="21"/>
                  </a:lnTo>
                  <a:cubicBezTo>
                    <a:pt x="1362" y="21"/>
                    <a:pt x="1362" y="1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9"/>
          <p:cNvSpPr/>
          <p:nvPr/>
        </p:nvSpPr>
        <p:spPr>
          <a:xfrm>
            <a:off x="851350" y="3564475"/>
            <a:ext cx="4474800" cy="615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948600" y="4315800"/>
            <a:ext cx="4404000" cy="669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1038800" y="4076450"/>
            <a:ext cx="4997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lang="en" sz="1200">
                <a:solidFill>
                  <a:schemeClr val="dk1"/>
                </a:solidFill>
              </a:rPr>
              <a:t>Aswin K		              CHN17CS032	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Harikrishnan S Kartha   CHN17CS055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Pranay Princ</a:t>
            </a:r>
            <a:r>
              <a:rPr lang="en" sz="1200">
                <a:solidFill>
                  <a:srgbClr val="FFFFFF"/>
                </a:solidFill>
              </a:rPr>
              <a:t>e                CHN17CS090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217400" y="445050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14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1083100" y="3571550"/>
            <a:ext cx="41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Guide        Betty James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Assistant Professor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EXISTING SYSTEM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7" name="Google Shape;1957;p38"/>
          <p:cNvSpPr txBox="1"/>
          <p:nvPr/>
        </p:nvSpPr>
        <p:spPr>
          <a:xfrm>
            <a:off x="891175" y="1410425"/>
            <a:ext cx="690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Traditional approach: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Statistical techniques such as Bollinger Bands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8" name="Google Shape;1958;p38"/>
          <p:cNvSpPr txBox="1"/>
          <p:nvPr/>
        </p:nvSpPr>
        <p:spPr>
          <a:xfrm>
            <a:off x="891175" y="2457625"/>
            <a:ext cx="574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modern approaches uses a observes the relationship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between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sentiment score and stock prices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Collection of news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pre processing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9"/>
          <p:cNvSpPr txBox="1"/>
          <p:nvPr/>
        </p:nvSpPr>
        <p:spPr>
          <a:xfrm>
            <a:off x="921625" y="1395200"/>
            <a:ext cx="690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Preparation of dictionaries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Contains words with polarity(Positive or Negative)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Check each word against weather it matches with one of the word from dictionaries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Count number of words belongs to each dictionaries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Calculate the score of document = count(pos.matches)-count(neg.matches)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ARCHITECTURE OF </a:t>
            </a: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EXISTING SYSTEM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9" name="Google Shape;19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25" y="1141300"/>
            <a:ext cx="5746876" cy="35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DISADVANTAGES</a:t>
            </a: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 OF EXISTING SYSTEM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5" name="Google Shape;1975;p41"/>
          <p:cNvSpPr txBox="1"/>
          <p:nvPr/>
        </p:nvSpPr>
        <p:spPr>
          <a:xfrm>
            <a:off x="891175" y="1410425"/>
            <a:ext cx="690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➢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Market prices is not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predictable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by time series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➢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Making dictionaries which contains words is challenging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➢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Less accuracy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2"/>
          <p:cNvSpPr txBox="1"/>
          <p:nvPr>
            <p:ph type="title"/>
          </p:nvPr>
        </p:nvSpPr>
        <p:spPr>
          <a:xfrm>
            <a:off x="674350" y="9243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PROPOSED SYSTEM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1" name="Google Shape;1981;p42"/>
          <p:cNvSpPr txBox="1"/>
          <p:nvPr/>
        </p:nvSpPr>
        <p:spPr>
          <a:xfrm>
            <a:off x="1871750" y="1856525"/>
            <a:ext cx="6535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aim of this project is to build a model which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Predicts how the major BSE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company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stock prices of  will react on current stock news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82" name="Google Shape;1982;p42"/>
          <p:cNvGrpSpPr/>
          <p:nvPr/>
        </p:nvGrpSpPr>
        <p:grpSpPr>
          <a:xfrm>
            <a:off x="4383388" y="3966625"/>
            <a:ext cx="377225" cy="377225"/>
            <a:chOff x="3254438" y="3019725"/>
            <a:chExt cx="377225" cy="377225"/>
          </a:xfrm>
        </p:grpSpPr>
        <p:sp>
          <p:nvSpPr>
            <p:cNvPr id="1983" name="Google Shape;1983;p42"/>
            <p:cNvSpPr/>
            <p:nvPr/>
          </p:nvSpPr>
          <p:spPr>
            <a:xfrm>
              <a:off x="3361463" y="3209825"/>
              <a:ext cx="55875" cy="106050"/>
            </a:xfrm>
            <a:custGeom>
              <a:rect b="b" l="l" r="r" t="t"/>
              <a:pathLst>
                <a:path extrusionOk="0" h="4242" w="2235">
                  <a:moveTo>
                    <a:pt x="1117" y="1"/>
                  </a:moveTo>
                  <a:cubicBezTo>
                    <a:pt x="955" y="1"/>
                    <a:pt x="821" y="135"/>
                    <a:pt x="821" y="297"/>
                  </a:cubicBezTo>
                  <a:lnTo>
                    <a:pt x="821" y="378"/>
                  </a:lnTo>
                  <a:cubicBezTo>
                    <a:pt x="350" y="499"/>
                    <a:pt x="0" y="903"/>
                    <a:pt x="0" y="1388"/>
                  </a:cubicBezTo>
                  <a:cubicBezTo>
                    <a:pt x="0" y="1966"/>
                    <a:pt x="498" y="2423"/>
                    <a:pt x="1117" y="2423"/>
                  </a:cubicBezTo>
                  <a:cubicBezTo>
                    <a:pt x="1413" y="2423"/>
                    <a:pt x="1642" y="2639"/>
                    <a:pt x="1642" y="2881"/>
                  </a:cubicBezTo>
                  <a:cubicBezTo>
                    <a:pt x="1642" y="3137"/>
                    <a:pt x="1413" y="3339"/>
                    <a:pt x="1117" y="3339"/>
                  </a:cubicBezTo>
                  <a:cubicBezTo>
                    <a:pt x="821" y="3339"/>
                    <a:pt x="578" y="3137"/>
                    <a:pt x="578" y="2881"/>
                  </a:cubicBezTo>
                  <a:cubicBezTo>
                    <a:pt x="578" y="2720"/>
                    <a:pt x="458" y="2585"/>
                    <a:pt x="296" y="2585"/>
                  </a:cubicBezTo>
                  <a:cubicBezTo>
                    <a:pt x="121" y="2585"/>
                    <a:pt x="0" y="2720"/>
                    <a:pt x="0" y="2881"/>
                  </a:cubicBezTo>
                  <a:cubicBezTo>
                    <a:pt x="0" y="3366"/>
                    <a:pt x="350" y="3769"/>
                    <a:pt x="821" y="3891"/>
                  </a:cubicBezTo>
                  <a:lnTo>
                    <a:pt x="821" y="3945"/>
                  </a:lnTo>
                  <a:cubicBezTo>
                    <a:pt x="821" y="4106"/>
                    <a:pt x="955" y="4241"/>
                    <a:pt x="1117" y="4241"/>
                  </a:cubicBezTo>
                  <a:cubicBezTo>
                    <a:pt x="1278" y="4241"/>
                    <a:pt x="1413" y="4106"/>
                    <a:pt x="1413" y="3945"/>
                  </a:cubicBezTo>
                  <a:lnTo>
                    <a:pt x="1413" y="3891"/>
                  </a:lnTo>
                  <a:cubicBezTo>
                    <a:pt x="1885" y="3769"/>
                    <a:pt x="2234" y="3366"/>
                    <a:pt x="2234" y="2881"/>
                  </a:cubicBezTo>
                  <a:cubicBezTo>
                    <a:pt x="2234" y="2303"/>
                    <a:pt x="1736" y="1845"/>
                    <a:pt x="1117" y="1845"/>
                  </a:cubicBezTo>
                  <a:cubicBezTo>
                    <a:pt x="821" y="1845"/>
                    <a:pt x="578" y="1630"/>
                    <a:pt x="578" y="1388"/>
                  </a:cubicBezTo>
                  <a:cubicBezTo>
                    <a:pt x="578" y="1131"/>
                    <a:pt x="821" y="930"/>
                    <a:pt x="1117" y="930"/>
                  </a:cubicBezTo>
                  <a:cubicBezTo>
                    <a:pt x="1413" y="930"/>
                    <a:pt x="1642" y="1131"/>
                    <a:pt x="1642" y="1388"/>
                  </a:cubicBezTo>
                  <a:cubicBezTo>
                    <a:pt x="1642" y="1549"/>
                    <a:pt x="1777" y="1684"/>
                    <a:pt x="1938" y="1684"/>
                  </a:cubicBezTo>
                  <a:cubicBezTo>
                    <a:pt x="2100" y="1684"/>
                    <a:pt x="2234" y="1549"/>
                    <a:pt x="2234" y="1388"/>
                  </a:cubicBezTo>
                  <a:cubicBezTo>
                    <a:pt x="2234" y="903"/>
                    <a:pt x="1885" y="499"/>
                    <a:pt x="1413" y="378"/>
                  </a:cubicBezTo>
                  <a:lnTo>
                    <a:pt x="1413" y="297"/>
                  </a:lnTo>
                  <a:cubicBezTo>
                    <a:pt x="1413" y="135"/>
                    <a:pt x="1278" y="1"/>
                    <a:pt x="1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3295163" y="3168450"/>
              <a:ext cx="188450" cy="188800"/>
            </a:xfrm>
            <a:custGeom>
              <a:rect b="b" l="l" r="r" t="t"/>
              <a:pathLst>
                <a:path extrusionOk="0" h="7552" w="7538">
                  <a:moveTo>
                    <a:pt x="3769" y="593"/>
                  </a:moveTo>
                  <a:cubicBezTo>
                    <a:pt x="5519" y="593"/>
                    <a:pt x="6945" y="2020"/>
                    <a:pt x="6945" y="3769"/>
                  </a:cubicBezTo>
                  <a:cubicBezTo>
                    <a:pt x="6945" y="5532"/>
                    <a:pt x="5519" y="6959"/>
                    <a:pt x="3769" y="6959"/>
                  </a:cubicBezTo>
                  <a:cubicBezTo>
                    <a:pt x="2019" y="6959"/>
                    <a:pt x="592" y="5532"/>
                    <a:pt x="592" y="3769"/>
                  </a:cubicBezTo>
                  <a:cubicBezTo>
                    <a:pt x="592" y="2020"/>
                    <a:pt x="2019" y="593"/>
                    <a:pt x="3769" y="593"/>
                  </a:cubicBezTo>
                  <a:close/>
                  <a:moveTo>
                    <a:pt x="3769" y="1"/>
                  </a:moveTo>
                  <a:cubicBezTo>
                    <a:pt x="1683" y="1"/>
                    <a:pt x="0" y="1697"/>
                    <a:pt x="0" y="3769"/>
                  </a:cubicBezTo>
                  <a:cubicBezTo>
                    <a:pt x="0" y="5855"/>
                    <a:pt x="1683" y="7551"/>
                    <a:pt x="3769" y="7551"/>
                  </a:cubicBezTo>
                  <a:cubicBezTo>
                    <a:pt x="5842" y="7551"/>
                    <a:pt x="7537" y="5855"/>
                    <a:pt x="7537" y="3769"/>
                  </a:cubicBezTo>
                  <a:cubicBezTo>
                    <a:pt x="7537" y="1697"/>
                    <a:pt x="5842" y="1"/>
                    <a:pt x="3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3327463" y="3255950"/>
              <a:ext cx="14825" cy="14475"/>
            </a:xfrm>
            <a:custGeom>
              <a:rect b="b" l="l" r="r" t="t"/>
              <a:pathLst>
                <a:path extrusionOk="0" h="579" w="593">
                  <a:moveTo>
                    <a:pt x="296" y="0"/>
                  </a:moveTo>
                  <a:cubicBezTo>
                    <a:pt x="216" y="0"/>
                    <a:pt x="149" y="27"/>
                    <a:pt x="95" y="81"/>
                  </a:cubicBezTo>
                  <a:cubicBezTo>
                    <a:pt x="27" y="135"/>
                    <a:pt x="0" y="216"/>
                    <a:pt x="0" y="296"/>
                  </a:cubicBezTo>
                  <a:cubicBezTo>
                    <a:pt x="0" y="363"/>
                    <a:pt x="27" y="444"/>
                    <a:pt x="95" y="498"/>
                  </a:cubicBezTo>
                  <a:cubicBezTo>
                    <a:pt x="149" y="552"/>
                    <a:pt x="216" y="578"/>
                    <a:pt x="296" y="578"/>
                  </a:cubicBezTo>
                  <a:cubicBezTo>
                    <a:pt x="377" y="578"/>
                    <a:pt x="445" y="552"/>
                    <a:pt x="499" y="498"/>
                  </a:cubicBezTo>
                  <a:cubicBezTo>
                    <a:pt x="566" y="444"/>
                    <a:pt x="592" y="363"/>
                    <a:pt x="592" y="296"/>
                  </a:cubicBezTo>
                  <a:cubicBezTo>
                    <a:pt x="592" y="216"/>
                    <a:pt x="566" y="135"/>
                    <a:pt x="499" y="81"/>
                  </a:cubicBezTo>
                  <a:cubicBezTo>
                    <a:pt x="445" y="27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3436488" y="3255950"/>
              <a:ext cx="14825" cy="14475"/>
            </a:xfrm>
            <a:custGeom>
              <a:rect b="b" l="l" r="r" t="t"/>
              <a:pathLst>
                <a:path extrusionOk="0" h="579" w="593">
                  <a:moveTo>
                    <a:pt x="296" y="0"/>
                  </a:moveTo>
                  <a:cubicBezTo>
                    <a:pt x="215" y="0"/>
                    <a:pt x="135" y="27"/>
                    <a:pt x="81" y="81"/>
                  </a:cubicBezTo>
                  <a:cubicBezTo>
                    <a:pt x="27" y="135"/>
                    <a:pt x="0" y="216"/>
                    <a:pt x="0" y="296"/>
                  </a:cubicBezTo>
                  <a:cubicBezTo>
                    <a:pt x="0" y="363"/>
                    <a:pt x="27" y="444"/>
                    <a:pt x="81" y="498"/>
                  </a:cubicBezTo>
                  <a:cubicBezTo>
                    <a:pt x="135" y="552"/>
                    <a:pt x="215" y="578"/>
                    <a:pt x="296" y="578"/>
                  </a:cubicBezTo>
                  <a:cubicBezTo>
                    <a:pt x="377" y="578"/>
                    <a:pt x="445" y="552"/>
                    <a:pt x="499" y="498"/>
                  </a:cubicBezTo>
                  <a:cubicBezTo>
                    <a:pt x="553" y="444"/>
                    <a:pt x="592" y="363"/>
                    <a:pt x="592" y="296"/>
                  </a:cubicBezTo>
                  <a:cubicBezTo>
                    <a:pt x="592" y="216"/>
                    <a:pt x="553" y="135"/>
                    <a:pt x="499" y="81"/>
                  </a:cubicBezTo>
                  <a:cubicBezTo>
                    <a:pt x="445" y="27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3254438" y="3019725"/>
              <a:ext cx="268200" cy="377225"/>
            </a:xfrm>
            <a:custGeom>
              <a:rect b="b" l="l" r="r" t="t"/>
              <a:pathLst>
                <a:path extrusionOk="0" h="15089" w="10728">
                  <a:moveTo>
                    <a:pt x="8050" y="593"/>
                  </a:moveTo>
                  <a:cubicBezTo>
                    <a:pt x="8211" y="593"/>
                    <a:pt x="8332" y="727"/>
                    <a:pt x="8332" y="889"/>
                  </a:cubicBezTo>
                  <a:cubicBezTo>
                    <a:pt x="8332" y="1050"/>
                    <a:pt x="8211" y="1185"/>
                    <a:pt x="8050" y="1185"/>
                  </a:cubicBezTo>
                  <a:lnTo>
                    <a:pt x="2679" y="1185"/>
                  </a:lnTo>
                  <a:cubicBezTo>
                    <a:pt x="2517" y="1185"/>
                    <a:pt x="2383" y="1050"/>
                    <a:pt x="2383" y="889"/>
                  </a:cubicBezTo>
                  <a:cubicBezTo>
                    <a:pt x="2383" y="727"/>
                    <a:pt x="2517" y="593"/>
                    <a:pt x="2679" y="593"/>
                  </a:cubicBezTo>
                  <a:close/>
                  <a:moveTo>
                    <a:pt x="2679" y="1"/>
                  </a:moveTo>
                  <a:cubicBezTo>
                    <a:pt x="2194" y="1"/>
                    <a:pt x="1805" y="404"/>
                    <a:pt x="1805" y="889"/>
                  </a:cubicBezTo>
                  <a:cubicBezTo>
                    <a:pt x="1805" y="1373"/>
                    <a:pt x="2194" y="1777"/>
                    <a:pt x="2679" y="1777"/>
                  </a:cubicBezTo>
                  <a:lnTo>
                    <a:pt x="2828" y="1777"/>
                  </a:lnTo>
                  <a:lnTo>
                    <a:pt x="2828" y="4994"/>
                  </a:lnTo>
                  <a:cubicBezTo>
                    <a:pt x="2020" y="5438"/>
                    <a:pt x="1333" y="6070"/>
                    <a:pt x="835" y="6851"/>
                  </a:cubicBezTo>
                  <a:cubicBezTo>
                    <a:pt x="283" y="7712"/>
                    <a:pt x="1" y="8708"/>
                    <a:pt x="1" y="9718"/>
                  </a:cubicBezTo>
                  <a:cubicBezTo>
                    <a:pt x="1" y="12680"/>
                    <a:pt x="2410" y="15088"/>
                    <a:pt x="5358" y="15088"/>
                  </a:cubicBezTo>
                  <a:cubicBezTo>
                    <a:pt x="6394" y="15088"/>
                    <a:pt x="7404" y="14792"/>
                    <a:pt x="8278" y="14227"/>
                  </a:cubicBezTo>
                  <a:cubicBezTo>
                    <a:pt x="8413" y="14133"/>
                    <a:pt x="8454" y="13958"/>
                    <a:pt x="8359" y="13823"/>
                  </a:cubicBezTo>
                  <a:cubicBezTo>
                    <a:pt x="8306" y="13735"/>
                    <a:pt x="8208" y="13688"/>
                    <a:pt x="8108" y="13688"/>
                  </a:cubicBezTo>
                  <a:cubicBezTo>
                    <a:pt x="8055" y="13688"/>
                    <a:pt x="8002" y="13701"/>
                    <a:pt x="7955" y="13729"/>
                  </a:cubicBezTo>
                  <a:cubicBezTo>
                    <a:pt x="7188" y="14227"/>
                    <a:pt x="6286" y="14496"/>
                    <a:pt x="5358" y="14496"/>
                  </a:cubicBezTo>
                  <a:cubicBezTo>
                    <a:pt x="2733" y="14496"/>
                    <a:pt x="593" y="12357"/>
                    <a:pt x="593" y="9718"/>
                  </a:cubicBezTo>
                  <a:cubicBezTo>
                    <a:pt x="593" y="7888"/>
                    <a:pt x="1616" y="6259"/>
                    <a:pt x="3258" y="5438"/>
                  </a:cubicBezTo>
                  <a:cubicBezTo>
                    <a:pt x="3352" y="5397"/>
                    <a:pt x="3420" y="5290"/>
                    <a:pt x="3420" y="5182"/>
                  </a:cubicBezTo>
                  <a:lnTo>
                    <a:pt x="3420" y="3069"/>
                  </a:lnTo>
                  <a:lnTo>
                    <a:pt x="5344" y="3069"/>
                  </a:lnTo>
                  <a:cubicBezTo>
                    <a:pt x="5505" y="3069"/>
                    <a:pt x="5640" y="2935"/>
                    <a:pt x="5640" y="2773"/>
                  </a:cubicBezTo>
                  <a:cubicBezTo>
                    <a:pt x="5640" y="2612"/>
                    <a:pt x="5505" y="2477"/>
                    <a:pt x="5344" y="2477"/>
                  </a:cubicBezTo>
                  <a:lnTo>
                    <a:pt x="3420" y="2477"/>
                  </a:lnTo>
                  <a:lnTo>
                    <a:pt x="3420" y="1777"/>
                  </a:lnTo>
                  <a:lnTo>
                    <a:pt x="7309" y="1777"/>
                  </a:lnTo>
                  <a:lnTo>
                    <a:pt x="7309" y="5182"/>
                  </a:lnTo>
                  <a:cubicBezTo>
                    <a:pt x="7309" y="5290"/>
                    <a:pt x="7377" y="5397"/>
                    <a:pt x="7471" y="5438"/>
                  </a:cubicBezTo>
                  <a:cubicBezTo>
                    <a:pt x="9113" y="6259"/>
                    <a:pt x="10136" y="7888"/>
                    <a:pt x="10136" y="9718"/>
                  </a:cubicBezTo>
                  <a:cubicBezTo>
                    <a:pt x="10136" y="10674"/>
                    <a:pt x="9866" y="11576"/>
                    <a:pt x="9342" y="12369"/>
                  </a:cubicBezTo>
                  <a:cubicBezTo>
                    <a:pt x="9247" y="12504"/>
                    <a:pt x="9288" y="12680"/>
                    <a:pt x="9423" y="12773"/>
                  </a:cubicBezTo>
                  <a:cubicBezTo>
                    <a:pt x="9473" y="12808"/>
                    <a:pt x="9530" y="12825"/>
                    <a:pt x="9586" y="12825"/>
                  </a:cubicBezTo>
                  <a:cubicBezTo>
                    <a:pt x="9682" y="12825"/>
                    <a:pt x="9776" y="12777"/>
                    <a:pt x="9827" y="12692"/>
                  </a:cubicBezTo>
                  <a:cubicBezTo>
                    <a:pt x="10419" y="11804"/>
                    <a:pt x="10728" y="10781"/>
                    <a:pt x="10728" y="9718"/>
                  </a:cubicBezTo>
                  <a:cubicBezTo>
                    <a:pt x="10728" y="8708"/>
                    <a:pt x="10432" y="7712"/>
                    <a:pt x="9893" y="6851"/>
                  </a:cubicBezTo>
                  <a:cubicBezTo>
                    <a:pt x="9396" y="6070"/>
                    <a:pt x="8709" y="5438"/>
                    <a:pt x="7901" y="4994"/>
                  </a:cubicBezTo>
                  <a:lnTo>
                    <a:pt x="7901" y="1777"/>
                  </a:lnTo>
                  <a:lnTo>
                    <a:pt x="8050" y="1777"/>
                  </a:lnTo>
                  <a:cubicBezTo>
                    <a:pt x="8534" y="1777"/>
                    <a:pt x="8924" y="1373"/>
                    <a:pt x="8924" y="889"/>
                  </a:cubicBezTo>
                  <a:cubicBezTo>
                    <a:pt x="8924" y="404"/>
                    <a:pt x="8534" y="1"/>
                    <a:pt x="80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3469463" y="3345450"/>
              <a:ext cx="16525" cy="14825"/>
            </a:xfrm>
            <a:custGeom>
              <a:rect b="b" l="l" r="r" t="t"/>
              <a:pathLst>
                <a:path extrusionOk="0" h="593" w="661">
                  <a:moveTo>
                    <a:pt x="330" y="0"/>
                  </a:moveTo>
                  <a:cubicBezTo>
                    <a:pt x="256" y="0"/>
                    <a:pt x="182" y="27"/>
                    <a:pt x="122" y="81"/>
                  </a:cubicBezTo>
                  <a:cubicBezTo>
                    <a:pt x="0" y="202"/>
                    <a:pt x="0" y="390"/>
                    <a:pt x="122" y="498"/>
                  </a:cubicBezTo>
                  <a:cubicBezTo>
                    <a:pt x="176" y="566"/>
                    <a:pt x="256" y="593"/>
                    <a:pt x="323" y="593"/>
                  </a:cubicBezTo>
                  <a:cubicBezTo>
                    <a:pt x="404" y="593"/>
                    <a:pt x="472" y="566"/>
                    <a:pt x="539" y="512"/>
                  </a:cubicBezTo>
                  <a:lnTo>
                    <a:pt x="539" y="498"/>
                  </a:lnTo>
                  <a:cubicBezTo>
                    <a:pt x="660" y="390"/>
                    <a:pt x="660" y="202"/>
                    <a:pt x="539" y="81"/>
                  </a:cubicBezTo>
                  <a:cubicBezTo>
                    <a:pt x="478" y="27"/>
                    <a:pt x="404" y="0"/>
                    <a:pt x="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3493013" y="3059425"/>
              <a:ext cx="138650" cy="138675"/>
            </a:xfrm>
            <a:custGeom>
              <a:rect b="b" l="l" r="r" t="t"/>
              <a:pathLst>
                <a:path extrusionOk="0" h="5547" w="5546">
                  <a:moveTo>
                    <a:pt x="3069" y="620"/>
                  </a:moveTo>
                  <a:cubicBezTo>
                    <a:pt x="4038" y="741"/>
                    <a:pt x="4806" y="1508"/>
                    <a:pt x="4927" y="2477"/>
                  </a:cubicBezTo>
                  <a:lnTo>
                    <a:pt x="3069" y="2477"/>
                  </a:lnTo>
                  <a:lnTo>
                    <a:pt x="3069" y="620"/>
                  </a:lnTo>
                  <a:close/>
                  <a:moveTo>
                    <a:pt x="2477" y="620"/>
                  </a:moveTo>
                  <a:lnTo>
                    <a:pt x="2477" y="2652"/>
                  </a:lnTo>
                  <a:lnTo>
                    <a:pt x="1037" y="4093"/>
                  </a:lnTo>
                  <a:cubicBezTo>
                    <a:pt x="754" y="3729"/>
                    <a:pt x="593" y="3271"/>
                    <a:pt x="593" y="2773"/>
                  </a:cubicBezTo>
                  <a:cubicBezTo>
                    <a:pt x="593" y="1670"/>
                    <a:pt x="1414" y="755"/>
                    <a:pt x="2477" y="620"/>
                  </a:cubicBezTo>
                  <a:close/>
                  <a:moveTo>
                    <a:pt x="4927" y="3070"/>
                  </a:moveTo>
                  <a:cubicBezTo>
                    <a:pt x="4792" y="4132"/>
                    <a:pt x="3877" y="4954"/>
                    <a:pt x="2773" y="4954"/>
                  </a:cubicBezTo>
                  <a:cubicBezTo>
                    <a:pt x="2276" y="4954"/>
                    <a:pt x="1818" y="4792"/>
                    <a:pt x="1454" y="4509"/>
                  </a:cubicBezTo>
                  <a:lnTo>
                    <a:pt x="2895" y="3070"/>
                  </a:lnTo>
                  <a:close/>
                  <a:moveTo>
                    <a:pt x="2773" y="1"/>
                  </a:moveTo>
                  <a:cubicBezTo>
                    <a:pt x="1239" y="1"/>
                    <a:pt x="0" y="1252"/>
                    <a:pt x="0" y="2773"/>
                  </a:cubicBezTo>
                  <a:cubicBezTo>
                    <a:pt x="0" y="4308"/>
                    <a:pt x="1239" y="5546"/>
                    <a:pt x="2773" y="5546"/>
                  </a:cubicBezTo>
                  <a:cubicBezTo>
                    <a:pt x="4295" y="5546"/>
                    <a:pt x="5546" y="4308"/>
                    <a:pt x="5546" y="2773"/>
                  </a:cubicBezTo>
                  <a:cubicBezTo>
                    <a:pt x="5546" y="1252"/>
                    <a:pt x="4295" y="1"/>
                    <a:pt x="27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3405863" y="3081650"/>
              <a:ext cx="14850" cy="14825"/>
            </a:xfrm>
            <a:custGeom>
              <a:rect b="b" l="l" r="r" t="t"/>
              <a:pathLst>
                <a:path extrusionOk="0" h="593" w="594">
                  <a:moveTo>
                    <a:pt x="297" y="0"/>
                  </a:moveTo>
                  <a:cubicBezTo>
                    <a:pt x="216" y="0"/>
                    <a:pt x="135" y="27"/>
                    <a:pt x="82" y="94"/>
                  </a:cubicBezTo>
                  <a:cubicBezTo>
                    <a:pt x="28" y="148"/>
                    <a:pt x="1" y="216"/>
                    <a:pt x="1" y="296"/>
                  </a:cubicBezTo>
                  <a:cubicBezTo>
                    <a:pt x="1" y="377"/>
                    <a:pt x="28" y="444"/>
                    <a:pt x="82" y="498"/>
                  </a:cubicBezTo>
                  <a:cubicBezTo>
                    <a:pt x="135" y="565"/>
                    <a:pt x="216" y="592"/>
                    <a:pt x="297" y="592"/>
                  </a:cubicBezTo>
                  <a:cubicBezTo>
                    <a:pt x="364" y="592"/>
                    <a:pt x="444" y="565"/>
                    <a:pt x="498" y="498"/>
                  </a:cubicBezTo>
                  <a:cubicBezTo>
                    <a:pt x="552" y="444"/>
                    <a:pt x="593" y="377"/>
                    <a:pt x="593" y="296"/>
                  </a:cubicBezTo>
                  <a:cubicBezTo>
                    <a:pt x="593" y="216"/>
                    <a:pt x="552" y="148"/>
                    <a:pt x="498" y="94"/>
                  </a:cubicBezTo>
                  <a:cubicBezTo>
                    <a:pt x="444" y="27"/>
                    <a:pt x="364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1" name="Google Shape;1991;p42"/>
          <p:cNvSpPr/>
          <p:nvPr/>
        </p:nvSpPr>
        <p:spPr>
          <a:xfrm>
            <a:off x="4156650" y="3739888"/>
            <a:ext cx="830700" cy="830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43"/>
          <p:cNvSpPr txBox="1"/>
          <p:nvPr/>
        </p:nvSpPr>
        <p:spPr>
          <a:xfrm>
            <a:off x="891175" y="1280950"/>
            <a:ext cx="640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set consist of two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columns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news &amp; sentiment value of stock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Historical data of stocks from Yahoo Finance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Stock news are collected from Moneycontrol.com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98" name="Google Shape;1998;p43"/>
          <p:cNvPicPr preferRelativeResize="0"/>
          <p:nvPr/>
        </p:nvPicPr>
        <p:blipFill rotWithShape="1">
          <a:blip r:embed="rId3">
            <a:alphaModFix/>
          </a:blip>
          <a:srcRect b="0" l="9568" r="5606" t="0"/>
          <a:stretch/>
        </p:blipFill>
        <p:spPr>
          <a:xfrm>
            <a:off x="2439225" y="2168100"/>
            <a:ext cx="4265550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44"/>
          <p:cNvSpPr/>
          <p:nvPr/>
        </p:nvSpPr>
        <p:spPr>
          <a:xfrm>
            <a:off x="2397370" y="1107096"/>
            <a:ext cx="4385100" cy="4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EMBEDDING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4" name="Google Shape;2004;p44"/>
          <p:cNvSpPr/>
          <p:nvPr/>
        </p:nvSpPr>
        <p:spPr>
          <a:xfrm>
            <a:off x="2361530" y="2000915"/>
            <a:ext cx="4385100" cy="40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5" name="Google Shape;2005;p44"/>
          <p:cNvSpPr/>
          <p:nvPr/>
        </p:nvSpPr>
        <p:spPr>
          <a:xfrm>
            <a:off x="2397370" y="2820141"/>
            <a:ext cx="4385100" cy="40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6" name="Google Shape;2006;p44"/>
          <p:cNvSpPr/>
          <p:nvPr/>
        </p:nvSpPr>
        <p:spPr>
          <a:xfrm>
            <a:off x="2397370" y="3702804"/>
            <a:ext cx="4385100" cy="409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DENSE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7" name="Google Shape;2007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MODEL ARCHITECTURE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08" name="Google Shape;2008;p44"/>
          <p:cNvGrpSpPr/>
          <p:nvPr/>
        </p:nvGrpSpPr>
        <p:grpSpPr>
          <a:xfrm rot="5400000">
            <a:off x="4289760" y="1599864"/>
            <a:ext cx="343274" cy="318102"/>
            <a:chOff x="4854075" y="2527625"/>
            <a:chExt cx="56000" cy="59050"/>
          </a:xfrm>
        </p:grpSpPr>
        <p:sp>
          <p:nvSpPr>
            <p:cNvPr id="2009" name="Google Shape;2009;p44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4"/>
          <p:cNvGrpSpPr/>
          <p:nvPr/>
        </p:nvGrpSpPr>
        <p:grpSpPr>
          <a:xfrm rot="5400000">
            <a:off x="4289760" y="2456376"/>
            <a:ext cx="343274" cy="318102"/>
            <a:chOff x="4854075" y="2527625"/>
            <a:chExt cx="56000" cy="59050"/>
          </a:xfrm>
        </p:grpSpPr>
        <p:sp>
          <p:nvSpPr>
            <p:cNvPr id="2012" name="Google Shape;2012;p44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44"/>
          <p:cNvGrpSpPr/>
          <p:nvPr/>
        </p:nvGrpSpPr>
        <p:grpSpPr>
          <a:xfrm rot="5400000">
            <a:off x="4289760" y="3307314"/>
            <a:ext cx="343274" cy="318102"/>
            <a:chOff x="4854075" y="2527625"/>
            <a:chExt cx="56000" cy="59050"/>
          </a:xfrm>
        </p:grpSpPr>
        <p:sp>
          <p:nvSpPr>
            <p:cNvPr id="2015" name="Google Shape;2015;p44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45"/>
          <p:cNvSpPr txBox="1"/>
          <p:nvPr/>
        </p:nvSpPr>
        <p:spPr>
          <a:xfrm>
            <a:off x="1202150" y="996750"/>
            <a:ext cx="5029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5E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5E1"/>
                </a:solidFill>
                <a:latin typeface="Inter"/>
                <a:ea typeface="Inter"/>
                <a:cs typeface="Inter"/>
                <a:sym typeface="Inter"/>
              </a:rPr>
              <a:t>80:20  train-test data split</a:t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5E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5E1"/>
                </a:solidFill>
                <a:latin typeface="Inter"/>
                <a:ea typeface="Inter"/>
                <a:cs typeface="Inter"/>
                <a:sym typeface="Inter"/>
              </a:rPr>
              <a:t>Train Data into 32 splits</a:t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5E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FF5E1"/>
                </a:solidFill>
                <a:latin typeface="Inter"/>
                <a:ea typeface="Inter"/>
                <a:cs typeface="Inter"/>
                <a:sym typeface="Inter"/>
              </a:rPr>
              <a:t>8 epochs</a:t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5E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46"/>
          <p:cNvGrpSpPr/>
          <p:nvPr/>
        </p:nvGrpSpPr>
        <p:grpSpPr>
          <a:xfrm rot="5400000">
            <a:off x="2918493" y="2029416"/>
            <a:ext cx="470036" cy="386128"/>
            <a:chOff x="4854075" y="2527625"/>
            <a:chExt cx="56000" cy="59050"/>
          </a:xfrm>
        </p:grpSpPr>
        <p:sp>
          <p:nvSpPr>
            <p:cNvPr id="2027" name="Google Shape;2027;p46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46"/>
          <p:cNvGrpSpPr/>
          <p:nvPr/>
        </p:nvGrpSpPr>
        <p:grpSpPr>
          <a:xfrm rot="5400000">
            <a:off x="5668354" y="1979374"/>
            <a:ext cx="470036" cy="386128"/>
            <a:chOff x="4854075" y="2527625"/>
            <a:chExt cx="56000" cy="59050"/>
          </a:xfrm>
        </p:grpSpPr>
        <p:sp>
          <p:nvSpPr>
            <p:cNvPr id="2030" name="Google Shape;2030;p46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2" name="Google Shape;2032;p46"/>
          <p:cNvGrpSpPr/>
          <p:nvPr/>
        </p:nvGrpSpPr>
        <p:grpSpPr>
          <a:xfrm rot="2666419">
            <a:off x="3203228" y="2954585"/>
            <a:ext cx="474696" cy="357658"/>
            <a:chOff x="4854075" y="2527625"/>
            <a:chExt cx="56000" cy="59050"/>
          </a:xfrm>
        </p:grpSpPr>
        <p:sp>
          <p:nvSpPr>
            <p:cNvPr id="2033" name="Google Shape;2033;p46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46"/>
          <p:cNvGrpSpPr/>
          <p:nvPr/>
        </p:nvGrpSpPr>
        <p:grpSpPr>
          <a:xfrm rot="8133581">
            <a:off x="5482396" y="2937639"/>
            <a:ext cx="474696" cy="357658"/>
            <a:chOff x="4854075" y="2527625"/>
            <a:chExt cx="56000" cy="59050"/>
          </a:xfrm>
        </p:grpSpPr>
        <p:sp>
          <p:nvSpPr>
            <p:cNvPr id="2036" name="Google Shape;2036;p46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46"/>
          <p:cNvGrpSpPr/>
          <p:nvPr/>
        </p:nvGrpSpPr>
        <p:grpSpPr>
          <a:xfrm>
            <a:off x="2159097" y="2540347"/>
            <a:ext cx="1245991" cy="301433"/>
            <a:chOff x="4411970" y="2962952"/>
            <a:chExt cx="706544" cy="104212"/>
          </a:xfrm>
        </p:grpSpPr>
        <p:sp>
          <p:nvSpPr>
            <p:cNvPr id="2039" name="Google Shape;2039;p46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TOKENIZING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3" name="Google Shape;2043;p46"/>
          <p:cNvGrpSpPr/>
          <p:nvPr/>
        </p:nvGrpSpPr>
        <p:grpSpPr>
          <a:xfrm>
            <a:off x="5754352" y="2501328"/>
            <a:ext cx="1245991" cy="301433"/>
            <a:chOff x="4411970" y="2962952"/>
            <a:chExt cx="706544" cy="104212"/>
          </a:xfrm>
        </p:grpSpPr>
        <p:sp>
          <p:nvSpPr>
            <p:cNvPr id="2044" name="Google Shape;2044;p46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SENTIMENT VALUE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2045" name="Google Shape;2045;p46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6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6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46"/>
          <p:cNvGrpSpPr/>
          <p:nvPr/>
        </p:nvGrpSpPr>
        <p:grpSpPr>
          <a:xfrm>
            <a:off x="3844685" y="3332326"/>
            <a:ext cx="1577245" cy="324756"/>
            <a:chOff x="4404545" y="3301592"/>
            <a:chExt cx="782403" cy="129272"/>
          </a:xfrm>
        </p:grpSpPr>
        <p:sp>
          <p:nvSpPr>
            <p:cNvPr id="2049" name="Google Shape;2049;p46"/>
            <p:cNvSpPr/>
            <p:nvPr/>
          </p:nvSpPr>
          <p:spPr>
            <a:xfrm>
              <a:off x="4404545" y="3301592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DATASET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2050" name="Google Shape;2050;p46"/>
            <p:cNvSpPr/>
            <p:nvPr/>
          </p:nvSpPr>
          <p:spPr>
            <a:xfrm>
              <a:off x="4420869" y="3318308"/>
              <a:ext cx="92621" cy="9585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46"/>
          <p:cNvGrpSpPr/>
          <p:nvPr/>
        </p:nvGrpSpPr>
        <p:grpSpPr>
          <a:xfrm>
            <a:off x="2480831" y="1334192"/>
            <a:ext cx="1291333" cy="470020"/>
            <a:chOff x="2013045" y="4813233"/>
            <a:chExt cx="921986" cy="228854"/>
          </a:xfrm>
        </p:grpSpPr>
        <p:sp>
          <p:nvSpPr>
            <p:cNvPr id="2052" name="Google Shape;2052;p46"/>
            <p:cNvSpPr/>
            <p:nvPr/>
          </p:nvSpPr>
          <p:spPr>
            <a:xfrm>
              <a:off x="2013045" y="4867370"/>
              <a:ext cx="921986" cy="174718"/>
            </a:xfrm>
            <a:custGeom>
              <a:rect b="b" l="l" r="r" t="t"/>
              <a:pathLst>
                <a:path extrusionOk="0" fill="none" h="26303" w="138801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</a:t>
              </a:r>
              <a:r>
                <a:rPr lang="en" sz="900">
                  <a:solidFill>
                    <a:schemeClr val="dk1"/>
                  </a:solidFill>
                </a:rPr>
                <a:t>NEWS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2053" name="Google Shape;2053;p46"/>
            <p:cNvSpPr/>
            <p:nvPr/>
          </p:nvSpPr>
          <p:spPr>
            <a:xfrm>
              <a:off x="2013045" y="4813233"/>
              <a:ext cx="316628" cy="174718"/>
            </a:xfrm>
            <a:custGeom>
              <a:rect b="b" l="l" r="r" t="t"/>
              <a:pathLst>
                <a:path extrusionOk="0" fill="none" h="26303" w="47667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46"/>
          <p:cNvGrpSpPr/>
          <p:nvPr/>
        </p:nvGrpSpPr>
        <p:grpSpPr>
          <a:xfrm>
            <a:off x="5590465" y="1373102"/>
            <a:ext cx="1291333" cy="470020"/>
            <a:chOff x="2013045" y="4813233"/>
            <a:chExt cx="921986" cy="228854"/>
          </a:xfrm>
        </p:grpSpPr>
        <p:sp>
          <p:nvSpPr>
            <p:cNvPr id="2055" name="Google Shape;2055;p46"/>
            <p:cNvSpPr/>
            <p:nvPr/>
          </p:nvSpPr>
          <p:spPr>
            <a:xfrm>
              <a:off x="2013045" y="4867370"/>
              <a:ext cx="921986" cy="174718"/>
            </a:xfrm>
            <a:custGeom>
              <a:rect b="b" l="l" r="r" t="t"/>
              <a:pathLst>
                <a:path extrusionOk="0" fill="none" h="26303" w="138801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STOCK VALUES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056" name="Google Shape;2056;p46"/>
            <p:cNvSpPr/>
            <p:nvPr/>
          </p:nvSpPr>
          <p:spPr>
            <a:xfrm>
              <a:off x="2013045" y="4813233"/>
              <a:ext cx="316628" cy="174718"/>
            </a:xfrm>
            <a:custGeom>
              <a:rect b="b" l="l" r="r" t="t"/>
              <a:pathLst>
                <a:path extrusionOk="0" fill="none" h="26303" w="47667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46"/>
          <p:cNvSpPr/>
          <p:nvPr/>
        </p:nvSpPr>
        <p:spPr>
          <a:xfrm>
            <a:off x="3844865" y="4129936"/>
            <a:ext cx="1577238" cy="324764"/>
          </a:xfrm>
          <a:custGeom>
            <a:rect b="b" l="l" r="r" t="t"/>
            <a:pathLst>
              <a:path extrusionOk="0" h="2863" w="17328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MODEL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058" name="Google Shape;2058;p46"/>
          <p:cNvGrpSpPr/>
          <p:nvPr/>
        </p:nvGrpSpPr>
        <p:grpSpPr>
          <a:xfrm rot="5400000">
            <a:off x="4416425" y="3717040"/>
            <a:ext cx="376051" cy="353066"/>
            <a:chOff x="4854075" y="2527625"/>
            <a:chExt cx="56000" cy="59050"/>
          </a:xfrm>
        </p:grpSpPr>
        <p:sp>
          <p:nvSpPr>
            <p:cNvPr id="2059" name="Google Shape;2059;p46"/>
            <p:cNvSpPr/>
            <p:nvPr/>
          </p:nvSpPr>
          <p:spPr>
            <a:xfrm>
              <a:off x="4872325" y="2527625"/>
              <a:ext cx="37750" cy="59050"/>
            </a:xfrm>
            <a:custGeom>
              <a:rect b="b" l="l" r="r" t="t"/>
              <a:pathLst>
                <a:path extrusionOk="0" h="2362" w="151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6"/>
            <p:cNvSpPr/>
            <p:nvPr/>
          </p:nvSpPr>
          <p:spPr>
            <a:xfrm>
              <a:off x="4854075" y="2539100"/>
              <a:ext cx="26075" cy="35875"/>
            </a:xfrm>
            <a:custGeom>
              <a:rect b="b" l="l" r="r" t="t"/>
              <a:pathLst>
                <a:path extrusionOk="0" h="1435" w="1043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Google Shape;2061;p46"/>
          <p:cNvGrpSpPr/>
          <p:nvPr/>
        </p:nvGrpSpPr>
        <p:grpSpPr>
          <a:xfrm>
            <a:off x="1505705" y="4216508"/>
            <a:ext cx="1927734" cy="201441"/>
            <a:chOff x="6336019" y="3733725"/>
            <a:chExt cx="2566206" cy="351310"/>
          </a:xfrm>
        </p:grpSpPr>
        <p:sp>
          <p:nvSpPr>
            <p:cNvPr id="2062" name="Google Shape;2062;p4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NEWS INPUT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063" name="Google Shape;2063;p4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46"/>
          <p:cNvGrpSpPr/>
          <p:nvPr/>
        </p:nvGrpSpPr>
        <p:grpSpPr>
          <a:xfrm>
            <a:off x="5710561" y="4216508"/>
            <a:ext cx="1927734" cy="201441"/>
            <a:chOff x="6336019" y="3733725"/>
            <a:chExt cx="2566206" cy="351310"/>
          </a:xfrm>
        </p:grpSpPr>
        <p:sp>
          <p:nvSpPr>
            <p:cNvPr id="2067" name="Google Shape;2067;p4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SENTIMENT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1" name="Google Shape;2071;p46"/>
          <p:cNvSpPr txBox="1"/>
          <p:nvPr/>
        </p:nvSpPr>
        <p:spPr>
          <a:xfrm>
            <a:off x="3318120" y="3779000"/>
            <a:ext cx="101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TRAINING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72" name="Google Shape;2072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DATA FLOW DIAGRAM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TOOLS USED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8" name="Google Shape;2078;p47"/>
          <p:cNvSpPr txBox="1"/>
          <p:nvPr/>
        </p:nvSpPr>
        <p:spPr>
          <a:xfrm>
            <a:off x="891175" y="1410425"/>
            <a:ext cx="690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Tensorflow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Keras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Google Collab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79" name="Google Shape;2079;p47"/>
          <p:cNvGrpSpPr/>
          <p:nvPr/>
        </p:nvGrpSpPr>
        <p:grpSpPr>
          <a:xfrm>
            <a:off x="7979727" y="768008"/>
            <a:ext cx="294537" cy="269339"/>
            <a:chOff x="4005488" y="3019725"/>
            <a:chExt cx="377225" cy="377225"/>
          </a:xfrm>
        </p:grpSpPr>
        <p:sp>
          <p:nvSpPr>
            <p:cNvPr id="2080" name="Google Shape;2080;p47"/>
            <p:cNvSpPr/>
            <p:nvPr/>
          </p:nvSpPr>
          <p:spPr>
            <a:xfrm>
              <a:off x="4244063" y="3116950"/>
              <a:ext cx="138650" cy="138675"/>
            </a:xfrm>
            <a:custGeom>
              <a:rect b="b" l="l" r="r" t="t"/>
              <a:pathLst>
                <a:path extrusionOk="0" h="5547" w="5546">
                  <a:moveTo>
                    <a:pt x="2773" y="593"/>
                  </a:moveTo>
                  <a:cubicBezTo>
                    <a:pt x="3972" y="593"/>
                    <a:pt x="4954" y="1576"/>
                    <a:pt x="4954" y="2774"/>
                  </a:cubicBezTo>
                  <a:cubicBezTo>
                    <a:pt x="4954" y="3972"/>
                    <a:pt x="3972" y="4954"/>
                    <a:pt x="2773" y="4954"/>
                  </a:cubicBezTo>
                  <a:cubicBezTo>
                    <a:pt x="1576" y="4954"/>
                    <a:pt x="593" y="3972"/>
                    <a:pt x="593" y="2774"/>
                  </a:cubicBezTo>
                  <a:cubicBezTo>
                    <a:pt x="593" y="1576"/>
                    <a:pt x="1576" y="593"/>
                    <a:pt x="2773" y="593"/>
                  </a:cubicBezTo>
                  <a:close/>
                  <a:moveTo>
                    <a:pt x="2773" y="1"/>
                  </a:moveTo>
                  <a:cubicBezTo>
                    <a:pt x="1253" y="1"/>
                    <a:pt x="0" y="1239"/>
                    <a:pt x="0" y="2774"/>
                  </a:cubicBezTo>
                  <a:cubicBezTo>
                    <a:pt x="0" y="4295"/>
                    <a:pt x="1253" y="5546"/>
                    <a:pt x="2773" y="5546"/>
                  </a:cubicBezTo>
                  <a:cubicBezTo>
                    <a:pt x="4307" y="5546"/>
                    <a:pt x="5546" y="4295"/>
                    <a:pt x="5546" y="2774"/>
                  </a:cubicBezTo>
                  <a:cubicBezTo>
                    <a:pt x="5546" y="1239"/>
                    <a:pt x="4307" y="1"/>
                    <a:pt x="27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4291513" y="3146575"/>
              <a:ext cx="44100" cy="79775"/>
            </a:xfrm>
            <a:custGeom>
              <a:rect b="b" l="l" r="r" t="t"/>
              <a:pathLst>
                <a:path extrusionOk="0" h="3191" w="1764">
                  <a:moveTo>
                    <a:pt x="875" y="0"/>
                  </a:moveTo>
                  <a:cubicBezTo>
                    <a:pt x="714" y="0"/>
                    <a:pt x="593" y="135"/>
                    <a:pt x="579" y="296"/>
                  </a:cubicBezTo>
                  <a:cubicBezTo>
                    <a:pt x="243" y="404"/>
                    <a:pt x="1" y="714"/>
                    <a:pt x="1" y="1077"/>
                  </a:cubicBezTo>
                  <a:cubicBezTo>
                    <a:pt x="1" y="1535"/>
                    <a:pt x="391" y="1899"/>
                    <a:pt x="875" y="1899"/>
                  </a:cubicBezTo>
                  <a:cubicBezTo>
                    <a:pt x="1037" y="1899"/>
                    <a:pt x="1171" y="2006"/>
                    <a:pt x="1171" y="2141"/>
                  </a:cubicBezTo>
                  <a:cubicBezTo>
                    <a:pt x="1171" y="2276"/>
                    <a:pt x="1037" y="2383"/>
                    <a:pt x="875" y="2383"/>
                  </a:cubicBezTo>
                  <a:cubicBezTo>
                    <a:pt x="714" y="2383"/>
                    <a:pt x="579" y="2276"/>
                    <a:pt x="579" y="2141"/>
                  </a:cubicBezTo>
                  <a:cubicBezTo>
                    <a:pt x="579" y="1979"/>
                    <a:pt x="458" y="1845"/>
                    <a:pt x="297" y="1845"/>
                  </a:cubicBezTo>
                  <a:cubicBezTo>
                    <a:pt x="121" y="1845"/>
                    <a:pt x="1" y="1979"/>
                    <a:pt x="1" y="2141"/>
                  </a:cubicBezTo>
                  <a:cubicBezTo>
                    <a:pt x="1" y="2504"/>
                    <a:pt x="243" y="2814"/>
                    <a:pt x="579" y="2922"/>
                  </a:cubicBezTo>
                  <a:cubicBezTo>
                    <a:pt x="593" y="3069"/>
                    <a:pt x="728" y="3191"/>
                    <a:pt x="875" y="3191"/>
                  </a:cubicBezTo>
                  <a:cubicBezTo>
                    <a:pt x="1037" y="3191"/>
                    <a:pt x="1158" y="3069"/>
                    <a:pt x="1171" y="2922"/>
                  </a:cubicBezTo>
                  <a:cubicBezTo>
                    <a:pt x="1508" y="2814"/>
                    <a:pt x="1763" y="2504"/>
                    <a:pt x="1763" y="2141"/>
                  </a:cubicBezTo>
                  <a:cubicBezTo>
                    <a:pt x="1763" y="1683"/>
                    <a:pt x="1360" y="1319"/>
                    <a:pt x="875" y="1319"/>
                  </a:cubicBezTo>
                  <a:cubicBezTo>
                    <a:pt x="714" y="1319"/>
                    <a:pt x="579" y="1212"/>
                    <a:pt x="579" y="1077"/>
                  </a:cubicBezTo>
                  <a:cubicBezTo>
                    <a:pt x="579" y="942"/>
                    <a:pt x="714" y="835"/>
                    <a:pt x="875" y="835"/>
                  </a:cubicBezTo>
                  <a:cubicBezTo>
                    <a:pt x="1037" y="835"/>
                    <a:pt x="1171" y="942"/>
                    <a:pt x="1171" y="1077"/>
                  </a:cubicBezTo>
                  <a:cubicBezTo>
                    <a:pt x="1171" y="1239"/>
                    <a:pt x="1306" y="1373"/>
                    <a:pt x="1467" y="1373"/>
                  </a:cubicBezTo>
                  <a:cubicBezTo>
                    <a:pt x="1629" y="1373"/>
                    <a:pt x="1763" y="1239"/>
                    <a:pt x="1763" y="1077"/>
                  </a:cubicBezTo>
                  <a:cubicBezTo>
                    <a:pt x="1763" y="714"/>
                    <a:pt x="1508" y="404"/>
                    <a:pt x="1171" y="296"/>
                  </a:cubicBezTo>
                  <a:cubicBezTo>
                    <a:pt x="1171" y="135"/>
                    <a:pt x="1037" y="0"/>
                    <a:pt x="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7"/>
            <p:cNvSpPr/>
            <p:nvPr/>
          </p:nvSpPr>
          <p:spPr>
            <a:xfrm>
              <a:off x="4005488" y="3019725"/>
              <a:ext cx="297825" cy="377225"/>
            </a:xfrm>
            <a:custGeom>
              <a:rect b="b" l="l" r="r" t="t"/>
              <a:pathLst>
                <a:path extrusionOk="0" h="15089" w="11913">
                  <a:moveTo>
                    <a:pt x="889" y="1"/>
                  </a:moveTo>
                  <a:cubicBezTo>
                    <a:pt x="405" y="1"/>
                    <a:pt x="1" y="404"/>
                    <a:pt x="1" y="889"/>
                  </a:cubicBezTo>
                  <a:lnTo>
                    <a:pt x="1" y="14200"/>
                  </a:lnTo>
                  <a:cubicBezTo>
                    <a:pt x="1" y="14684"/>
                    <a:pt x="405" y="15088"/>
                    <a:pt x="889" y="15088"/>
                  </a:cubicBezTo>
                  <a:lnTo>
                    <a:pt x="11024" y="15088"/>
                  </a:lnTo>
                  <a:cubicBezTo>
                    <a:pt x="11508" y="15088"/>
                    <a:pt x="11912" y="14684"/>
                    <a:pt x="11912" y="14200"/>
                  </a:cubicBezTo>
                  <a:lnTo>
                    <a:pt x="11912" y="11454"/>
                  </a:lnTo>
                  <a:cubicBezTo>
                    <a:pt x="11912" y="11293"/>
                    <a:pt x="11778" y="11158"/>
                    <a:pt x="11616" y="11158"/>
                  </a:cubicBezTo>
                  <a:cubicBezTo>
                    <a:pt x="11455" y="11158"/>
                    <a:pt x="11320" y="11293"/>
                    <a:pt x="11320" y="11454"/>
                  </a:cubicBezTo>
                  <a:lnTo>
                    <a:pt x="11320" y="14200"/>
                  </a:lnTo>
                  <a:cubicBezTo>
                    <a:pt x="11320" y="14361"/>
                    <a:pt x="11185" y="14496"/>
                    <a:pt x="11024" y="14496"/>
                  </a:cubicBezTo>
                  <a:lnTo>
                    <a:pt x="889" y="14496"/>
                  </a:lnTo>
                  <a:cubicBezTo>
                    <a:pt x="728" y="14496"/>
                    <a:pt x="593" y="14361"/>
                    <a:pt x="593" y="14200"/>
                  </a:cubicBezTo>
                  <a:lnTo>
                    <a:pt x="593" y="889"/>
                  </a:lnTo>
                  <a:cubicBezTo>
                    <a:pt x="593" y="727"/>
                    <a:pt x="728" y="593"/>
                    <a:pt x="889" y="593"/>
                  </a:cubicBezTo>
                  <a:lnTo>
                    <a:pt x="11024" y="593"/>
                  </a:lnTo>
                  <a:cubicBezTo>
                    <a:pt x="11185" y="593"/>
                    <a:pt x="11320" y="727"/>
                    <a:pt x="11320" y="889"/>
                  </a:cubicBezTo>
                  <a:lnTo>
                    <a:pt x="11320" y="2867"/>
                  </a:lnTo>
                  <a:cubicBezTo>
                    <a:pt x="11320" y="3028"/>
                    <a:pt x="11455" y="3150"/>
                    <a:pt x="11616" y="3150"/>
                  </a:cubicBezTo>
                  <a:cubicBezTo>
                    <a:pt x="11778" y="3150"/>
                    <a:pt x="11912" y="3028"/>
                    <a:pt x="11912" y="2867"/>
                  </a:cubicBezTo>
                  <a:lnTo>
                    <a:pt x="11912" y="889"/>
                  </a:lnTo>
                  <a:cubicBezTo>
                    <a:pt x="11912" y="404"/>
                    <a:pt x="11508" y="1"/>
                    <a:pt x="1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7"/>
            <p:cNvSpPr/>
            <p:nvPr/>
          </p:nvSpPr>
          <p:spPr>
            <a:xfrm>
              <a:off x="4288488" y="3271075"/>
              <a:ext cx="14825" cy="14500"/>
            </a:xfrm>
            <a:custGeom>
              <a:rect b="b" l="l" r="r" t="t"/>
              <a:pathLst>
                <a:path extrusionOk="0" h="580" w="593">
                  <a:moveTo>
                    <a:pt x="296" y="0"/>
                  </a:moveTo>
                  <a:cubicBezTo>
                    <a:pt x="215" y="0"/>
                    <a:pt x="135" y="27"/>
                    <a:pt x="81" y="81"/>
                  </a:cubicBezTo>
                  <a:cubicBezTo>
                    <a:pt x="27" y="135"/>
                    <a:pt x="0" y="216"/>
                    <a:pt x="0" y="284"/>
                  </a:cubicBezTo>
                  <a:cubicBezTo>
                    <a:pt x="0" y="364"/>
                    <a:pt x="27" y="445"/>
                    <a:pt x="81" y="499"/>
                  </a:cubicBezTo>
                  <a:cubicBezTo>
                    <a:pt x="135" y="553"/>
                    <a:pt x="215" y="580"/>
                    <a:pt x="296" y="580"/>
                  </a:cubicBezTo>
                  <a:cubicBezTo>
                    <a:pt x="364" y="580"/>
                    <a:pt x="445" y="553"/>
                    <a:pt x="499" y="499"/>
                  </a:cubicBezTo>
                  <a:cubicBezTo>
                    <a:pt x="552" y="445"/>
                    <a:pt x="592" y="364"/>
                    <a:pt x="592" y="284"/>
                  </a:cubicBezTo>
                  <a:cubicBezTo>
                    <a:pt x="592" y="216"/>
                    <a:pt x="552" y="135"/>
                    <a:pt x="499" y="81"/>
                  </a:cubicBezTo>
                  <a:cubicBezTo>
                    <a:pt x="445" y="27"/>
                    <a:pt x="364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4045538" y="3059425"/>
              <a:ext cx="217750" cy="73700"/>
            </a:xfrm>
            <a:custGeom>
              <a:rect b="b" l="l" r="r" t="t"/>
              <a:pathLst>
                <a:path extrusionOk="0" h="2948" w="8710">
                  <a:moveTo>
                    <a:pt x="7834" y="593"/>
                  </a:moveTo>
                  <a:cubicBezTo>
                    <a:pt x="7995" y="593"/>
                    <a:pt x="8130" y="728"/>
                    <a:pt x="8130" y="889"/>
                  </a:cubicBezTo>
                  <a:lnTo>
                    <a:pt x="8130" y="2074"/>
                  </a:lnTo>
                  <a:cubicBezTo>
                    <a:pt x="8130" y="2235"/>
                    <a:pt x="7995" y="2370"/>
                    <a:pt x="7834" y="2370"/>
                  </a:cubicBezTo>
                  <a:lnTo>
                    <a:pt x="876" y="2370"/>
                  </a:lnTo>
                  <a:cubicBezTo>
                    <a:pt x="714" y="2370"/>
                    <a:pt x="579" y="2235"/>
                    <a:pt x="579" y="2074"/>
                  </a:cubicBezTo>
                  <a:lnTo>
                    <a:pt x="579" y="889"/>
                  </a:lnTo>
                  <a:cubicBezTo>
                    <a:pt x="579" y="728"/>
                    <a:pt x="714" y="593"/>
                    <a:pt x="876" y="593"/>
                  </a:cubicBezTo>
                  <a:close/>
                  <a:moveTo>
                    <a:pt x="876" y="1"/>
                  </a:moveTo>
                  <a:cubicBezTo>
                    <a:pt x="391" y="1"/>
                    <a:pt x="0" y="405"/>
                    <a:pt x="0" y="889"/>
                  </a:cubicBezTo>
                  <a:lnTo>
                    <a:pt x="0" y="2074"/>
                  </a:lnTo>
                  <a:cubicBezTo>
                    <a:pt x="0" y="2558"/>
                    <a:pt x="391" y="2948"/>
                    <a:pt x="876" y="2948"/>
                  </a:cubicBezTo>
                  <a:lnTo>
                    <a:pt x="7834" y="2948"/>
                  </a:lnTo>
                  <a:cubicBezTo>
                    <a:pt x="8318" y="2948"/>
                    <a:pt x="8709" y="2558"/>
                    <a:pt x="8709" y="2074"/>
                  </a:cubicBezTo>
                  <a:lnTo>
                    <a:pt x="8709" y="889"/>
                  </a:lnTo>
                  <a:cubicBezTo>
                    <a:pt x="8709" y="405"/>
                    <a:pt x="8318" y="1"/>
                    <a:pt x="7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4045538" y="3165775"/>
              <a:ext cx="217750" cy="191475"/>
            </a:xfrm>
            <a:custGeom>
              <a:rect b="b" l="l" r="r" t="t"/>
              <a:pathLst>
                <a:path extrusionOk="0" h="7659" w="8710">
                  <a:moveTo>
                    <a:pt x="4065" y="578"/>
                  </a:moveTo>
                  <a:lnTo>
                    <a:pt x="4065" y="3526"/>
                  </a:lnTo>
                  <a:lnTo>
                    <a:pt x="579" y="3526"/>
                  </a:lnTo>
                  <a:lnTo>
                    <a:pt x="579" y="874"/>
                  </a:lnTo>
                  <a:cubicBezTo>
                    <a:pt x="579" y="713"/>
                    <a:pt x="714" y="578"/>
                    <a:pt x="876" y="578"/>
                  </a:cubicBezTo>
                  <a:close/>
                  <a:moveTo>
                    <a:pt x="4065" y="4119"/>
                  </a:moveTo>
                  <a:lnTo>
                    <a:pt x="4065" y="7066"/>
                  </a:lnTo>
                  <a:lnTo>
                    <a:pt x="876" y="7066"/>
                  </a:lnTo>
                  <a:cubicBezTo>
                    <a:pt x="714" y="7066"/>
                    <a:pt x="579" y="6931"/>
                    <a:pt x="579" y="6770"/>
                  </a:cubicBezTo>
                  <a:lnTo>
                    <a:pt x="579" y="4119"/>
                  </a:lnTo>
                  <a:close/>
                  <a:moveTo>
                    <a:pt x="8130" y="4119"/>
                  </a:moveTo>
                  <a:lnTo>
                    <a:pt x="8130" y="6770"/>
                  </a:lnTo>
                  <a:cubicBezTo>
                    <a:pt x="8130" y="6931"/>
                    <a:pt x="7995" y="7066"/>
                    <a:pt x="7834" y="7066"/>
                  </a:cubicBezTo>
                  <a:lnTo>
                    <a:pt x="4644" y="7066"/>
                  </a:lnTo>
                  <a:lnTo>
                    <a:pt x="4644" y="4119"/>
                  </a:lnTo>
                  <a:close/>
                  <a:moveTo>
                    <a:pt x="876" y="0"/>
                  </a:moveTo>
                  <a:cubicBezTo>
                    <a:pt x="391" y="0"/>
                    <a:pt x="0" y="390"/>
                    <a:pt x="0" y="874"/>
                  </a:cubicBezTo>
                  <a:lnTo>
                    <a:pt x="0" y="6770"/>
                  </a:lnTo>
                  <a:cubicBezTo>
                    <a:pt x="0" y="7254"/>
                    <a:pt x="391" y="7658"/>
                    <a:pt x="876" y="7658"/>
                  </a:cubicBezTo>
                  <a:lnTo>
                    <a:pt x="7834" y="7658"/>
                  </a:lnTo>
                  <a:cubicBezTo>
                    <a:pt x="8318" y="7658"/>
                    <a:pt x="8709" y="7254"/>
                    <a:pt x="8709" y="6770"/>
                  </a:cubicBezTo>
                  <a:lnTo>
                    <a:pt x="8709" y="3297"/>
                  </a:lnTo>
                  <a:cubicBezTo>
                    <a:pt x="8709" y="3136"/>
                    <a:pt x="8587" y="3001"/>
                    <a:pt x="8413" y="3001"/>
                  </a:cubicBezTo>
                  <a:cubicBezTo>
                    <a:pt x="8251" y="3001"/>
                    <a:pt x="8130" y="3136"/>
                    <a:pt x="8130" y="3297"/>
                  </a:cubicBezTo>
                  <a:lnTo>
                    <a:pt x="8130" y="3526"/>
                  </a:lnTo>
                  <a:lnTo>
                    <a:pt x="4644" y="3526"/>
                  </a:lnTo>
                  <a:lnTo>
                    <a:pt x="4644" y="578"/>
                  </a:lnTo>
                  <a:lnTo>
                    <a:pt x="6972" y="578"/>
                  </a:lnTo>
                  <a:cubicBezTo>
                    <a:pt x="7134" y="578"/>
                    <a:pt x="7268" y="458"/>
                    <a:pt x="7268" y="282"/>
                  </a:cubicBezTo>
                  <a:cubicBezTo>
                    <a:pt x="7268" y="121"/>
                    <a:pt x="7134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4107113" y="3089050"/>
              <a:ext cx="14850" cy="14825"/>
            </a:xfrm>
            <a:custGeom>
              <a:rect b="b" l="l" r="r" t="t"/>
              <a:pathLst>
                <a:path extrusionOk="0" h="593" w="594">
                  <a:moveTo>
                    <a:pt x="297" y="0"/>
                  </a:moveTo>
                  <a:cubicBezTo>
                    <a:pt x="229" y="0"/>
                    <a:pt x="148" y="27"/>
                    <a:pt x="94" y="81"/>
                  </a:cubicBezTo>
                  <a:cubicBezTo>
                    <a:pt x="41" y="135"/>
                    <a:pt x="1" y="216"/>
                    <a:pt x="1" y="296"/>
                  </a:cubicBezTo>
                  <a:cubicBezTo>
                    <a:pt x="1" y="377"/>
                    <a:pt x="41" y="444"/>
                    <a:pt x="94" y="498"/>
                  </a:cubicBezTo>
                  <a:cubicBezTo>
                    <a:pt x="148" y="552"/>
                    <a:pt x="229" y="592"/>
                    <a:pt x="297" y="592"/>
                  </a:cubicBezTo>
                  <a:cubicBezTo>
                    <a:pt x="378" y="592"/>
                    <a:pt x="458" y="552"/>
                    <a:pt x="512" y="498"/>
                  </a:cubicBezTo>
                  <a:cubicBezTo>
                    <a:pt x="566" y="444"/>
                    <a:pt x="593" y="377"/>
                    <a:pt x="593" y="296"/>
                  </a:cubicBezTo>
                  <a:cubicBezTo>
                    <a:pt x="593" y="216"/>
                    <a:pt x="566" y="135"/>
                    <a:pt x="512" y="81"/>
                  </a:cubicBezTo>
                  <a:cubicBezTo>
                    <a:pt x="458" y="27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4147138" y="3089050"/>
              <a:ext cx="14525" cy="14825"/>
            </a:xfrm>
            <a:custGeom>
              <a:rect b="b" l="l" r="r" t="t"/>
              <a:pathLst>
                <a:path extrusionOk="0" h="593" w="581">
                  <a:moveTo>
                    <a:pt x="284" y="0"/>
                  </a:moveTo>
                  <a:cubicBezTo>
                    <a:pt x="216" y="0"/>
                    <a:pt x="136" y="27"/>
                    <a:pt x="82" y="81"/>
                  </a:cubicBezTo>
                  <a:cubicBezTo>
                    <a:pt x="28" y="135"/>
                    <a:pt x="1" y="216"/>
                    <a:pt x="1" y="296"/>
                  </a:cubicBezTo>
                  <a:cubicBezTo>
                    <a:pt x="1" y="377"/>
                    <a:pt x="28" y="444"/>
                    <a:pt x="82" y="498"/>
                  </a:cubicBezTo>
                  <a:cubicBezTo>
                    <a:pt x="136" y="552"/>
                    <a:pt x="216" y="592"/>
                    <a:pt x="284" y="592"/>
                  </a:cubicBezTo>
                  <a:cubicBezTo>
                    <a:pt x="365" y="592"/>
                    <a:pt x="446" y="552"/>
                    <a:pt x="500" y="498"/>
                  </a:cubicBezTo>
                  <a:cubicBezTo>
                    <a:pt x="553" y="444"/>
                    <a:pt x="580" y="377"/>
                    <a:pt x="580" y="296"/>
                  </a:cubicBezTo>
                  <a:cubicBezTo>
                    <a:pt x="580" y="216"/>
                    <a:pt x="553" y="135"/>
                    <a:pt x="500" y="81"/>
                  </a:cubicBezTo>
                  <a:cubicBezTo>
                    <a:pt x="446" y="27"/>
                    <a:pt x="36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4186863" y="3089050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6" y="0"/>
                  </a:moveTo>
                  <a:cubicBezTo>
                    <a:pt x="216" y="0"/>
                    <a:pt x="135" y="27"/>
                    <a:pt x="81" y="81"/>
                  </a:cubicBezTo>
                  <a:cubicBezTo>
                    <a:pt x="27" y="135"/>
                    <a:pt x="0" y="216"/>
                    <a:pt x="0" y="296"/>
                  </a:cubicBezTo>
                  <a:cubicBezTo>
                    <a:pt x="0" y="377"/>
                    <a:pt x="27" y="444"/>
                    <a:pt x="81" y="498"/>
                  </a:cubicBezTo>
                  <a:cubicBezTo>
                    <a:pt x="135" y="552"/>
                    <a:pt x="216" y="592"/>
                    <a:pt x="296" y="592"/>
                  </a:cubicBezTo>
                  <a:cubicBezTo>
                    <a:pt x="364" y="592"/>
                    <a:pt x="445" y="552"/>
                    <a:pt x="499" y="498"/>
                  </a:cubicBezTo>
                  <a:cubicBezTo>
                    <a:pt x="553" y="444"/>
                    <a:pt x="592" y="377"/>
                    <a:pt x="592" y="296"/>
                  </a:cubicBezTo>
                  <a:cubicBezTo>
                    <a:pt x="592" y="216"/>
                    <a:pt x="553" y="135"/>
                    <a:pt x="499" y="81"/>
                  </a:cubicBezTo>
                  <a:cubicBezTo>
                    <a:pt x="445" y="27"/>
                    <a:pt x="364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4080863" y="3194350"/>
              <a:ext cx="45450" cy="45800"/>
            </a:xfrm>
            <a:custGeom>
              <a:rect b="b" l="l" r="r" t="t"/>
              <a:pathLst>
                <a:path extrusionOk="0" h="1832" w="1818">
                  <a:moveTo>
                    <a:pt x="902" y="1"/>
                  </a:moveTo>
                  <a:cubicBezTo>
                    <a:pt x="741" y="1"/>
                    <a:pt x="620" y="135"/>
                    <a:pt x="620" y="297"/>
                  </a:cubicBezTo>
                  <a:lnTo>
                    <a:pt x="620" y="620"/>
                  </a:lnTo>
                  <a:lnTo>
                    <a:pt x="297" y="620"/>
                  </a:lnTo>
                  <a:cubicBezTo>
                    <a:pt x="136" y="620"/>
                    <a:pt x="1" y="754"/>
                    <a:pt x="1" y="916"/>
                  </a:cubicBezTo>
                  <a:cubicBezTo>
                    <a:pt x="1" y="1077"/>
                    <a:pt x="136" y="1212"/>
                    <a:pt x="297" y="1212"/>
                  </a:cubicBezTo>
                  <a:lnTo>
                    <a:pt x="620" y="1212"/>
                  </a:lnTo>
                  <a:lnTo>
                    <a:pt x="620" y="1535"/>
                  </a:lnTo>
                  <a:cubicBezTo>
                    <a:pt x="620" y="1696"/>
                    <a:pt x="741" y="1831"/>
                    <a:pt x="902" y="1831"/>
                  </a:cubicBezTo>
                  <a:cubicBezTo>
                    <a:pt x="1078" y="1831"/>
                    <a:pt x="1198" y="1696"/>
                    <a:pt x="1198" y="1535"/>
                  </a:cubicBezTo>
                  <a:lnTo>
                    <a:pt x="1198" y="1212"/>
                  </a:lnTo>
                  <a:lnTo>
                    <a:pt x="1521" y="1212"/>
                  </a:lnTo>
                  <a:cubicBezTo>
                    <a:pt x="1683" y="1212"/>
                    <a:pt x="1817" y="1077"/>
                    <a:pt x="1817" y="916"/>
                  </a:cubicBezTo>
                  <a:cubicBezTo>
                    <a:pt x="1817" y="754"/>
                    <a:pt x="1683" y="620"/>
                    <a:pt x="1521" y="620"/>
                  </a:cubicBezTo>
                  <a:lnTo>
                    <a:pt x="1198" y="620"/>
                  </a:lnTo>
                  <a:lnTo>
                    <a:pt x="1198" y="297"/>
                  </a:lnTo>
                  <a:cubicBezTo>
                    <a:pt x="1198" y="135"/>
                    <a:pt x="1078" y="1"/>
                    <a:pt x="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4084563" y="3287300"/>
              <a:ext cx="38050" cy="36650"/>
            </a:xfrm>
            <a:custGeom>
              <a:rect b="b" l="l" r="r" t="t"/>
              <a:pathLst>
                <a:path extrusionOk="0" h="1466" w="1522">
                  <a:moveTo>
                    <a:pt x="326" y="1"/>
                  </a:moveTo>
                  <a:cubicBezTo>
                    <a:pt x="250" y="1"/>
                    <a:pt x="176" y="31"/>
                    <a:pt x="122" y="92"/>
                  </a:cubicBezTo>
                  <a:cubicBezTo>
                    <a:pt x="0" y="200"/>
                    <a:pt x="0" y="388"/>
                    <a:pt x="122" y="496"/>
                  </a:cubicBezTo>
                  <a:lnTo>
                    <a:pt x="350" y="724"/>
                  </a:lnTo>
                  <a:lnTo>
                    <a:pt x="122" y="954"/>
                  </a:lnTo>
                  <a:cubicBezTo>
                    <a:pt x="0" y="1074"/>
                    <a:pt x="0" y="1263"/>
                    <a:pt x="122" y="1370"/>
                  </a:cubicBezTo>
                  <a:cubicBezTo>
                    <a:pt x="176" y="1438"/>
                    <a:pt x="243" y="1465"/>
                    <a:pt x="324" y="1465"/>
                  </a:cubicBezTo>
                  <a:cubicBezTo>
                    <a:pt x="404" y="1465"/>
                    <a:pt x="472" y="1438"/>
                    <a:pt x="539" y="1370"/>
                  </a:cubicBezTo>
                  <a:lnTo>
                    <a:pt x="754" y="1142"/>
                  </a:lnTo>
                  <a:lnTo>
                    <a:pt x="984" y="1370"/>
                  </a:lnTo>
                  <a:cubicBezTo>
                    <a:pt x="1050" y="1438"/>
                    <a:pt x="1118" y="1465"/>
                    <a:pt x="1199" y="1465"/>
                  </a:cubicBezTo>
                  <a:cubicBezTo>
                    <a:pt x="1266" y="1465"/>
                    <a:pt x="1346" y="1438"/>
                    <a:pt x="1400" y="1370"/>
                  </a:cubicBezTo>
                  <a:cubicBezTo>
                    <a:pt x="1522" y="1263"/>
                    <a:pt x="1522" y="1074"/>
                    <a:pt x="1400" y="954"/>
                  </a:cubicBezTo>
                  <a:lnTo>
                    <a:pt x="1172" y="724"/>
                  </a:lnTo>
                  <a:lnTo>
                    <a:pt x="1400" y="496"/>
                  </a:lnTo>
                  <a:cubicBezTo>
                    <a:pt x="1522" y="388"/>
                    <a:pt x="1522" y="200"/>
                    <a:pt x="1400" y="92"/>
                  </a:cubicBezTo>
                  <a:cubicBezTo>
                    <a:pt x="1346" y="31"/>
                    <a:pt x="1272" y="1"/>
                    <a:pt x="1197" y="1"/>
                  </a:cubicBezTo>
                  <a:cubicBezTo>
                    <a:pt x="1121" y="1"/>
                    <a:pt x="1044" y="31"/>
                    <a:pt x="984" y="92"/>
                  </a:cubicBezTo>
                  <a:lnTo>
                    <a:pt x="754" y="308"/>
                  </a:lnTo>
                  <a:lnTo>
                    <a:pt x="539" y="92"/>
                  </a:lnTo>
                  <a:cubicBezTo>
                    <a:pt x="479" y="31"/>
                    <a:pt x="401" y="1"/>
                    <a:pt x="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4197963" y="3285200"/>
              <a:ext cx="14500" cy="14825"/>
            </a:xfrm>
            <a:custGeom>
              <a:rect b="b" l="l" r="r" t="t"/>
              <a:pathLst>
                <a:path extrusionOk="0" h="593" w="580">
                  <a:moveTo>
                    <a:pt x="283" y="1"/>
                  </a:moveTo>
                  <a:cubicBezTo>
                    <a:pt x="216" y="1"/>
                    <a:pt x="136" y="42"/>
                    <a:pt x="82" y="95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58"/>
                    <a:pt x="82" y="512"/>
                  </a:cubicBezTo>
                  <a:cubicBezTo>
                    <a:pt x="136" y="566"/>
                    <a:pt x="216" y="593"/>
                    <a:pt x="283" y="593"/>
                  </a:cubicBezTo>
                  <a:cubicBezTo>
                    <a:pt x="364" y="593"/>
                    <a:pt x="445" y="566"/>
                    <a:pt x="498" y="512"/>
                  </a:cubicBezTo>
                  <a:cubicBezTo>
                    <a:pt x="552" y="458"/>
                    <a:pt x="579" y="378"/>
                    <a:pt x="579" y="297"/>
                  </a:cubicBezTo>
                  <a:cubicBezTo>
                    <a:pt x="579" y="216"/>
                    <a:pt x="552" y="149"/>
                    <a:pt x="498" y="95"/>
                  </a:cubicBezTo>
                  <a:cubicBezTo>
                    <a:pt x="445" y="42"/>
                    <a:pt x="364" y="1"/>
                    <a:pt x="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4197963" y="3311125"/>
              <a:ext cx="14500" cy="14825"/>
            </a:xfrm>
            <a:custGeom>
              <a:rect b="b" l="l" r="r" t="t"/>
              <a:pathLst>
                <a:path extrusionOk="0" h="593" w="580">
                  <a:moveTo>
                    <a:pt x="283" y="1"/>
                  </a:moveTo>
                  <a:cubicBezTo>
                    <a:pt x="216" y="1"/>
                    <a:pt x="136" y="28"/>
                    <a:pt x="82" y="81"/>
                  </a:cubicBezTo>
                  <a:cubicBezTo>
                    <a:pt x="28" y="135"/>
                    <a:pt x="1" y="216"/>
                    <a:pt x="1" y="297"/>
                  </a:cubicBezTo>
                  <a:cubicBezTo>
                    <a:pt x="1" y="363"/>
                    <a:pt x="28" y="444"/>
                    <a:pt x="82" y="498"/>
                  </a:cubicBezTo>
                  <a:cubicBezTo>
                    <a:pt x="136" y="552"/>
                    <a:pt x="216" y="593"/>
                    <a:pt x="283" y="593"/>
                  </a:cubicBezTo>
                  <a:cubicBezTo>
                    <a:pt x="364" y="593"/>
                    <a:pt x="445" y="552"/>
                    <a:pt x="498" y="498"/>
                  </a:cubicBezTo>
                  <a:cubicBezTo>
                    <a:pt x="552" y="444"/>
                    <a:pt x="579" y="363"/>
                    <a:pt x="579" y="297"/>
                  </a:cubicBezTo>
                  <a:cubicBezTo>
                    <a:pt x="579" y="216"/>
                    <a:pt x="552" y="135"/>
                    <a:pt x="498" y="81"/>
                  </a:cubicBezTo>
                  <a:cubicBezTo>
                    <a:pt x="445" y="28"/>
                    <a:pt x="364" y="1"/>
                    <a:pt x="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4188863" y="3209825"/>
              <a:ext cx="32700" cy="14825"/>
            </a:xfrm>
            <a:custGeom>
              <a:rect b="b" l="l" r="r" t="t"/>
              <a:pathLst>
                <a:path extrusionOk="0" h="593" w="1308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1011" y="593"/>
                  </a:lnTo>
                  <a:cubicBezTo>
                    <a:pt x="1173" y="593"/>
                    <a:pt x="1307" y="458"/>
                    <a:pt x="1307" y="297"/>
                  </a:cubicBezTo>
                  <a:cubicBezTo>
                    <a:pt x="1307" y="135"/>
                    <a:pt x="1173" y="1"/>
                    <a:pt x="10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4" name="Google Shape;2094;p47"/>
          <p:cNvSpPr/>
          <p:nvPr/>
        </p:nvSpPr>
        <p:spPr>
          <a:xfrm>
            <a:off x="7778700" y="594875"/>
            <a:ext cx="645300" cy="6156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idx="1" type="subTitle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851400" y="1401900"/>
            <a:ext cx="744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Stock market prediction is the act of trying to determine the value of a company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 other financial instrument traded on financial exchange.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successful prediction of stock's future movement will maximize investor's gain.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system will predict the stock movement based on the sentimental value.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Being able to understand how the stock value of a company reacts on current sce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narios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ADVANTAGES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0" name="Google Shape;2100;p48"/>
          <p:cNvSpPr txBox="1"/>
          <p:nvPr/>
        </p:nvSpPr>
        <p:spPr>
          <a:xfrm>
            <a:off x="891175" y="1410425"/>
            <a:ext cx="690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Provides higher accuracy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need of dictionary editing or polarity checking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1" name="Google Shape;2101;p48"/>
          <p:cNvSpPr/>
          <p:nvPr/>
        </p:nvSpPr>
        <p:spPr>
          <a:xfrm>
            <a:off x="7778700" y="594875"/>
            <a:ext cx="645300" cy="6156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48"/>
          <p:cNvGrpSpPr/>
          <p:nvPr/>
        </p:nvGrpSpPr>
        <p:grpSpPr>
          <a:xfrm>
            <a:off x="7999597" y="805494"/>
            <a:ext cx="204092" cy="194505"/>
            <a:chOff x="6258963" y="1591325"/>
            <a:chExt cx="377250" cy="376875"/>
          </a:xfrm>
        </p:grpSpPr>
        <p:sp>
          <p:nvSpPr>
            <p:cNvPr id="2103" name="Google Shape;2103;p48"/>
            <p:cNvSpPr/>
            <p:nvPr/>
          </p:nvSpPr>
          <p:spPr>
            <a:xfrm>
              <a:off x="6426538" y="1773375"/>
              <a:ext cx="14850" cy="14475"/>
            </a:xfrm>
            <a:custGeom>
              <a:rect b="b" l="l" r="r" t="t"/>
              <a:pathLst>
                <a:path extrusionOk="0" h="579" w="594">
                  <a:moveTo>
                    <a:pt x="297" y="0"/>
                  </a:moveTo>
                  <a:cubicBezTo>
                    <a:pt x="216" y="0"/>
                    <a:pt x="149" y="27"/>
                    <a:pt x="96" y="81"/>
                  </a:cubicBezTo>
                  <a:cubicBezTo>
                    <a:pt x="42" y="135"/>
                    <a:pt x="1" y="216"/>
                    <a:pt x="1" y="282"/>
                  </a:cubicBezTo>
                  <a:cubicBezTo>
                    <a:pt x="1" y="363"/>
                    <a:pt x="42" y="444"/>
                    <a:pt x="96" y="498"/>
                  </a:cubicBezTo>
                  <a:cubicBezTo>
                    <a:pt x="149" y="551"/>
                    <a:pt x="216" y="578"/>
                    <a:pt x="297" y="578"/>
                  </a:cubicBezTo>
                  <a:cubicBezTo>
                    <a:pt x="378" y="578"/>
                    <a:pt x="458" y="551"/>
                    <a:pt x="512" y="498"/>
                  </a:cubicBezTo>
                  <a:cubicBezTo>
                    <a:pt x="566" y="444"/>
                    <a:pt x="593" y="363"/>
                    <a:pt x="593" y="282"/>
                  </a:cubicBezTo>
                  <a:cubicBezTo>
                    <a:pt x="593" y="216"/>
                    <a:pt x="566" y="135"/>
                    <a:pt x="512" y="81"/>
                  </a:cubicBezTo>
                  <a:cubicBezTo>
                    <a:pt x="458" y="27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6484413" y="1821150"/>
              <a:ext cx="55900" cy="105675"/>
            </a:xfrm>
            <a:custGeom>
              <a:rect b="b" l="l" r="r" t="t"/>
              <a:pathLst>
                <a:path extrusionOk="0" h="4227" w="2236">
                  <a:moveTo>
                    <a:pt x="1119" y="0"/>
                  </a:moveTo>
                  <a:cubicBezTo>
                    <a:pt x="957" y="0"/>
                    <a:pt x="822" y="121"/>
                    <a:pt x="822" y="283"/>
                  </a:cubicBezTo>
                  <a:lnTo>
                    <a:pt x="822" y="377"/>
                  </a:lnTo>
                  <a:cubicBezTo>
                    <a:pt x="351" y="498"/>
                    <a:pt x="1" y="902"/>
                    <a:pt x="1" y="1373"/>
                  </a:cubicBezTo>
                  <a:cubicBezTo>
                    <a:pt x="1" y="1952"/>
                    <a:pt x="499" y="2423"/>
                    <a:pt x="1119" y="2423"/>
                  </a:cubicBezTo>
                  <a:cubicBezTo>
                    <a:pt x="1415" y="2423"/>
                    <a:pt x="1657" y="2625"/>
                    <a:pt x="1657" y="2881"/>
                  </a:cubicBezTo>
                  <a:cubicBezTo>
                    <a:pt x="1657" y="3123"/>
                    <a:pt x="1415" y="3324"/>
                    <a:pt x="1119" y="3324"/>
                  </a:cubicBezTo>
                  <a:cubicBezTo>
                    <a:pt x="822" y="3324"/>
                    <a:pt x="593" y="3123"/>
                    <a:pt x="593" y="2881"/>
                  </a:cubicBezTo>
                  <a:cubicBezTo>
                    <a:pt x="593" y="2719"/>
                    <a:pt x="459" y="2585"/>
                    <a:pt x="297" y="2585"/>
                  </a:cubicBezTo>
                  <a:cubicBezTo>
                    <a:pt x="135" y="2585"/>
                    <a:pt x="1" y="2719"/>
                    <a:pt x="1" y="2881"/>
                  </a:cubicBezTo>
                  <a:cubicBezTo>
                    <a:pt x="1" y="3351"/>
                    <a:pt x="351" y="3769"/>
                    <a:pt x="822" y="3877"/>
                  </a:cubicBezTo>
                  <a:lnTo>
                    <a:pt x="822" y="3931"/>
                  </a:lnTo>
                  <a:cubicBezTo>
                    <a:pt x="822" y="4105"/>
                    <a:pt x="957" y="4227"/>
                    <a:pt x="1119" y="4227"/>
                  </a:cubicBezTo>
                  <a:cubicBezTo>
                    <a:pt x="1280" y="4227"/>
                    <a:pt x="1415" y="4105"/>
                    <a:pt x="1415" y="3931"/>
                  </a:cubicBezTo>
                  <a:lnTo>
                    <a:pt x="1415" y="3877"/>
                  </a:lnTo>
                  <a:cubicBezTo>
                    <a:pt x="1885" y="3769"/>
                    <a:pt x="2235" y="3351"/>
                    <a:pt x="2235" y="2881"/>
                  </a:cubicBezTo>
                  <a:cubicBezTo>
                    <a:pt x="2235" y="2302"/>
                    <a:pt x="1738" y="1831"/>
                    <a:pt x="1119" y="1831"/>
                  </a:cubicBezTo>
                  <a:cubicBezTo>
                    <a:pt x="822" y="1831"/>
                    <a:pt x="593" y="1629"/>
                    <a:pt x="593" y="1373"/>
                  </a:cubicBezTo>
                  <a:cubicBezTo>
                    <a:pt x="593" y="1131"/>
                    <a:pt x="822" y="929"/>
                    <a:pt x="1119" y="929"/>
                  </a:cubicBezTo>
                  <a:cubicBezTo>
                    <a:pt x="1415" y="929"/>
                    <a:pt x="1657" y="1131"/>
                    <a:pt x="1657" y="1373"/>
                  </a:cubicBezTo>
                  <a:cubicBezTo>
                    <a:pt x="1657" y="1535"/>
                    <a:pt x="1778" y="1669"/>
                    <a:pt x="1953" y="1669"/>
                  </a:cubicBezTo>
                  <a:cubicBezTo>
                    <a:pt x="2115" y="1669"/>
                    <a:pt x="2235" y="1535"/>
                    <a:pt x="2235" y="1373"/>
                  </a:cubicBezTo>
                  <a:cubicBezTo>
                    <a:pt x="2235" y="902"/>
                    <a:pt x="1885" y="498"/>
                    <a:pt x="1415" y="377"/>
                  </a:cubicBezTo>
                  <a:lnTo>
                    <a:pt x="1415" y="283"/>
                  </a:lnTo>
                  <a:cubicBezTo>
                    <a:pt x="1415" y="121"/>
                    <a:pt x="1280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6504963" y="1779750"/>
              <a:ext cx="15500" cy="14825"/>
            </a:xfrm>
            <a:custGeom>
              <a:rect b="b" l="l" r="r" t="t"/>
              <a:pathLst>
                <a:path extrusionOk="0" h="593" w="620">
                  <a:moveTo>
                    <a:pt x="297" y="0"/>
                  </a:moveTo>
                  <a:cubicBezTo>
                    <a:pt x="135" y="0"/>
                    <a:pt x="0" y="135"/>
                    <a:pt x="0" y="296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324" y="593"/>
                  </a:lnTo>
                  <a:cubicBezTo>
                    <a:pt x="485" y="593"/>
                    <a:pt x="620" y="458"/>
                    <a:pt x="620" y="296"/>
                  </a:cubicBezTo>
                  <a:cubicBezTo>
                    <a:pt x="620" y="135"/>
                    <a:pt x="485" y="0"/>
                    <a:pt x="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6258963" y="1591325"/>
              <a:ext cx="347650" cy="376875"/>
            </a:xfrm>
            <a:custGeom>
              <a:rect b="b" l="l" r="r" t="t"/>
              <a:pathLst>
                <a:path extrusionOk="0" h="15075" w="13906">
                  <a:moveTo>
                    <a:pt x="8252" y="579"/>
                  </a:moveTo>
                  <a:lnTo>
                    <a:pt x="8252" y="3230"/>
                  </a:lnTo>
                  <a:lnTo>
                    <a:pt x="1307" y="3230"/>
                  </a:lnTo>
                  <a:lnTo>
                    <a:pt x="1307" y="579"/>
                  </a:lnTo>
                  <a:lnTo>
                    <a:pt x="2357" y="579"/>
                  </a:lnTo>
                  <a:lnTo>
                    <a:pt x="2357" y="1884"/>
                  </a:lnTo>
                  <a:cubicBezTo>
                    <a:pt x="2357" y="2046"/>
                    <a:pt x="2491" y="2180"/>
                    <a:pt x="2653" y="2180"/>
                  </a:cubicBezTo>
                  <a:lnTo>
                    <a:pt x="3958" y="2180"/>
                  </a:lnTo>
                  <a:cubicBezTo>
                    <a:pt x="4120" y="2180"/>
                    <a:pt x="4254" y="2046"/>
                    <a:pt x="4254" y="1884"/>
                  </a:cubicBezTo>
                  <a:lnTo>
                    <a:pt x="4254" y="579"/>
                  </a:lnTo>
                  <a:lnTo>
                    <a:pt x="5304" y="579"/>
                  </a:lnTo>
                  <a:lnTo>
                    <a:pt x="5304" y="1884"/>
                  </a:lnTo>
                  <a:cubicBezTo>
                    <a:pt x="5304" y="2046"/>
                    <a:pt x="5439" y="2180"/>
                    <a:pt x="5600" y="2180"/>
                  </a:cubicBezTo>
                  <a:lnTo>
                    <a:pt x="6892" y="2180"/>
                  </a:lnTo>
                  <a:cubicBezTo>
                    <a:pt x="7068" y="2180"/>
                    <a:pt x="7188" y="2046"/>
                    <a:pt x="7188" y="1884"/>
                  </a:cubicBezTo>
                  <a:lnTo>
                    <a:pt x="7188" y="579"/>
                  </a:lnTo>
                  <a:close/>
                  <a:moveTo>
                    <a:pt x="7781" y="3823"/>
                  </a:moveTo>
                  <a:lnTo>
                    <a:pt x="7781" y="4172"/>
                  </a:lnTo>
                  <a:cubicBezTo>
                    <a:pt x="7781" y="4307"/>
                    <a:pt x="7673" y="4415"/>
                    <a:pt x="7552" y="4415"/>
                  </a:cubicBezTo>
                  <a:lnTo>
                    <a:pt x="2007" y="4415"/>
                  </a:lnTo>
                  <a:cubicBezTo>
                    <a:pt x="1885" y="4415"/>
                    <a:pt x="1778" y="4307"/>
                    <a:pt x="1778" y="4172"/>
                  </a:cubicBezTo>
                  <a:lnTo>
                    <a:pt x="1778" y="3823"/>
                  </a:lnTo>
                  <a:close/>
                  <a:moveTo>
                    <a:pt x="6488" y="12248"/>
                  </a:moveTo>
                  <a:cubicBezTo>
                    <a:pt x="6542" y="12451"/>
                    <a:pt x="6610" y="12652"/>
                    <a:pt x="6691" y="12840"/>
                  </a:cubicBezTo>
                  <a:lnTo>
                    <a:pt x="1307" y="12840"/>
                  </a:lnTo>
                  <a:lnTo>
                    <a:pt x="1307" y="12478"/>
                  </a:lnTo>
                  <a:cubicBezTo>
                    <a:pt x="1307" y="12356"/>
                    <a:pt x="1415" y="12248"/>
                    <a:pt x="1535" y="12248"/>
                  </a:cubicBezTo>
                  <a:close/>
                  <a:moveTo>
                    <a:pt x="7027" y="13433"/>
                  </a:moveTo>
                  <a:cubicBezTo>
                    <a:pt x="7310" y="13850"/>
                    <a:pt x="7687" y="14213"/>
                    <a:pt x="8118" y="14483"/>
                  </a:cubicBezTo>
                  <a:lnTo>
                    <a:pt x="593" y="14483"/>
                  </a:lnTo>
                  <a:lnTo>
                    <a:pt x="593" y="13433"/>
                  </a:lnTo>
                  <a:close/>
                  <a:moveTo>
                    <a:pt x="1307" y="0"/>
                  </a:moveTo>
                  <a:cubicBezTo>
                    <a:pt x="984" y="0"/>
                    <a:pt x="715" y="256"/>
                    <a:pt x="715" y="579"/>
                  </a:cubicBezTo>
                  <a:lnTo>
                    <a:pt x="715" y="3230"/>
                  </a:lnTo>
                  <a:cubicBezTo>
                    <a:pt x="715" y="3513"/>
                    <a:pt x="916" y="3756"/>
                    <a:pt x="1185" y="3810"/>
                  </a:cubicBezTo>
                  <a:lnTo>
                    <a:pt x="1185" y="4172"/>
                  </a:lnTo>
                  <a:cubicBezTo>
                    <a:pt x="1185" y="4630"/>
                    <a:pt x="1549" y="5007"/>
                    <a:pt x="2007" y="5007"/>
                  </a:cubicBezTo>
                  <a:lnTo>
                    <a:pt x="2653" y="5007"/>
                  </a:lnTo>
                  <a:lnTo>
                    <a:pt x="1616" y="11656"/>
                  </a:lnTo>
                  <a:lnTo>
                    <a:pt x="1535" y="11656"/>
                  </a:lnTo>
                  <a:cubicBezTo>
                    <a:pt x="1078" y="11656"/>
                    <a:pt x="715" y="12033"/>
                    <a:pt x="715" y="12478"/>
                  </a:cubicBezTo>
                  <a:lnTo>
                    <a:pt x="715" y="12840"/>
                  </a:lnTo>
                  <a:lnTo>
                    <a:pt x="297" y="12840"/>
                  </a:lnTo>
                  <a:cubicBezTo>
                    <a:pt x="136" y="12840"/>
                    <a:pt x="1" y="12975"/>
                    <a:pt x="1" y="13137"/>
                  </a:cubicBezTo>
                  <a:lnTo>
                    <a:pt x="1" y="14779"/>
                  </a:lnTo>
                  <a:cubicBezTo>
                    <a:pt x="1" y="14940"/>
                    <a:pt x="136" y="15075"/>
                    <a:pt x="297" y="15075"/>
                  </a:cubicBezTo>
                  <a:lnTo>
                    <a:pt x="10137" y="15075"/>
                  </a:lnTo>
                  <a:cubicBezTo>
                    <a:pt x="12222" y="15075"/>
                    <a:pt x="13905" y="13379"/>
                    <a:pt x="13905" y="11306"/>
                  </a:cubicBezTo>
                  <a:cubicBezTo>
                    <a:pt x="13905" y="9799"/>
                    <a:pt x="13017" y="8440"/>
                    <a:pt x="11617" y="7833"/>
                  </a:cubicBezTo>
                  <a:cubicBezTo>
                    <a:pt x="11583" y="7821"/>
                    <a:pt x="11547" y="7815"/>
                    <a:pt x="11512" y="7815"/>
                  </a:cubicBezTo>
                  <a:cubicBezTo>
                    <a:pt x="11395" y="7815"/>
                    <a:pt x="11282" y="7881"/>
                    <a:pt x="11240" y="7995"/>
                  </a:cubicBezTo>
                  <a:cubicBezTo>
                    <a:pt x="11172" y="8144"/>
                    <a:pt x="11240" y="8318"/>
                    <a:pt x="11388" y="8386"/>
                  </a:cubicBezTo>
                  <a:cubicBezTo>
                    <a:pt x="12559" y="8883"/>
                    <a:pt x="13326" y="10028"/>
                    <a:pt x="13326" y="11306"/>
                  </a:cubicBezTo>
                  <a:cubicBezTo>
                    <a:pt x="13326" y="13056"/>
                    <a:pt x="11899" y="14483"/>
                    <a:pt x="10137" y="14483"/>
                  </a:cubicBezTo>
                  <a:cubicBezTo>
                    <a:pt x="9019" y="14483"/>
                    <a:pt x="8037" y="13904"/>
                    <a:pt x="7472" y="13043"/>
                  </a:cubicBezTo>
                  <a:cubicBezTo>
                    <a:pt x="7458" y="12989"/>
                    <a:pt x="7431" y="12948"/>
                    <a:pt x="7404" y="12921"/>
                  </a:cubicBezTo>
                  <a:cubicBezTo>
                    <a:pt x="7229" y="12639"/>
                    <a:pt x="7108" y="12343"/>
                    <a:pt x="7041" y="12006"/>
                  </a:cubicBezTo>
                  <a:lnTo>
                    <a:pt x="7041" y="11952"/>
                  </a:lnTo>
                  <a:cubicBezTo>
                    <a:pt x="7041" y="11898"/>
                    <a:pt x="7027" y="11844"/>
                    <a:pt x="7000" y="11791"/>
                  </a:cubicBezTo>
                  <a:cubicBezTo>
                    <a:pt x="6973" y="11629"/>
                    <a:pt x="6960" y="11468"/>
                    <a:pt x="6960" y="11306"/>
                  </a:cubicBezTo>
                  <a:cubicBezTo>
                    <a:pt x="6960" y="10068"/>
                    <a:pt x="7687" y="8924"/>
                    <a:pt x="8818" y="8413"/>
                  </a:cubicBezTo>
                  <a:cubicBezTo>
                    <a:pt x="8965" y="8345"/>
                    <a:pt x="9033" y="8171"/>
                    <a:pt x="8965" y="8022"/>
                  </a:cubicBezTo>
                  <a:cubicBezTo>
                    <a:pt x="8916" y="7913"/>
                    <a:pt x="8808" y="7848"/>
                    <a:pt x="8696" y="7848"/>
                  </a:cubicBezTo>
                  <a:cubicBezTo>
                    <a:pt x="8655" y="7848"/>
                    <a:pt x="8614" y="7856"/>
                    <a:pt x="8575" y="7874"/>
                  </a:cubicBezTo>
                  <a:cubicBezTo>
                    <a:pt x="7229" y="8480"/>
                    <a:pt x="6368" y="9826"/>
                    <a:pt x="6368" y="11306"/>
                  </a:cubicBezTo>
                  <a:cubicBezTo>
                    <a:pt x="6368" y="11428"/>
                    <a:pt x="6381" y="11548"/>
                    <a:pt x="6381" y="11656"/>
                  </a:cubicBezTo>
                  <a:lnTo>
                    <a:pt x="2222" y="11656"/>
                  </a:lnTo>
                  <a:lnTo>
                    <a:pt x="3245" y="5007"/>
                  </a:lnTo>
                  <a:lnTo>
                    <a:pt x="6300" y="5007"/>
                  </a:lnTo>
                  <a:lnTo>
                    <a:pt x="6515" y="6394"/>
                  </a:lnTo>
                  <a:cubicBezTo>
                    <a:pt x="6540" y="6539"/>
                    <a:pt x="6662" y="6640"/>
                    <a:pt x="6803" y="6640"/>
                  </a:cubicBezTo>
                  <a:cubicBezTo>
                    <a:pt x="6819" y="6640"/>
                    <a:pt x="6836" y="6639"/>
                    <a:pt x="6852" y="6636"/>
                  </a:cubicBezTo>
                  <a:cubicBezTo>
                    <a:pt x="7014" y="6609"/>
                    <a:pt x="7122" y="6461"/>
                    <a:pt x="7108" y="6299"/>
                  </a:cubicBezTo>
                  <a:lnTo>
                    <a:pt x="6906" y="5007"/>
                  </a:lnTo>
                  <a:lnTo>
                    <a:pt x="7552" y="5007"/>
                  </a:lnTo>
                  <a:cubicBezTo>
                    <a:pt x="7996" y="5007"/>
                    <a:pt x="8373" y="4630"/>
                    <a:pt x="8373" y="4172"/>
                  </a:cubicBezTo>
                  <a:lnTo>
                    <a:pt x="8373" y="3810"/>
                  </a:lnTo>
                  <a:cubicBezTo>
                    <a:pt x="8642" y="3756"/>
                    <a:pt x="8844" y="3513"/>
                    <a:pt x="8844" y="3230"/>
                  </a:cubicBezTo>
                  <a:lnTo>
                    <a:pt x="8844" y="579"/>
                  </a:lnTo>
                  <a:cubicBezTo>
                    <a:pt x="8844" y="256"/>
                    <a:pt x="8575" y="0"/>
                    <a:pt x="8252" y="0"/>
                  </a:cubicBezTo>
                  <a:lnTo>
                    <a:pt x="7188" y="0"/>
                  </a:lnTo>
                  <a:cubicBezTo>
                    <a:pt x="6865" y="0"/>
                    <a:pt x="6610" y="256"/>
                    <a:pt x="6610" y="579"/>
                  </a:cubicBezTo>
                  <a:lnTo>
                    <a:pt x="6610" y="1588"/>
                  </a:lnTo>
                  <a:lnTo>
                    <a:pt x="5896" y="1588"/>
                  </a:lnTo>
                  <a:lnTo>
                    <a:pt x="5896" y="579"/>
                  </a:lnTo>
                  <a:cubicBezTo>
                    <a:pt x="5896" y="256"/>
                    <a:pt x="5627" y="0"/>
                    <a:pt x="5304" y="0"/>
                  </a:cubicBezTo>
                  <a:lnTo>
                    <a:pt x="4254" y="0"/>
                  </a:lnTo>
                  <a:cubicBezTo>
                    <a:pt x="3918" y="0"/>
                    <a:pt x="3662" y="256"/>
                    <a:pt x="3662" y="579"/>
                  </a:cubicBezTo>
                  <a:lnTo>
                    <a:pt x="3662" y="1588"/>
                  </a:lnTo>
                  <a:lnTo>
                    <a:pt x="2949" y="1588"/>
                  </a:lnTo>
                  <a:lnTo>
                    <a:pt x="2949" y="579"/>
                  </a:lnTo>
                  <a:cubicBezTo>
                    <a:pt x="2949" y="256"/>
                    <a:pt x="2680" y="0"/>
                    <a:pt x="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6450463" y="1866900"/>
              <a:ext cx="14825" cy="14850"/>
            </a:xfrm>
            <a:custGeom>
              <a:rect b="b" l="l" r="r" t="t"/>
              <a:pathLst>
                <a:path extrusionOk="0" h="594" w="593">
                  <a:moveTo>
                    <a:pt x="296" y="1"/>
                  </a:moveTo>
                  <a:cubicBezTo>
                    <a:pt x="228" y="1"/>
                    <a:pt x="148" y="28"/>
                    <a:pt x="94" y="95"/>
                  </a:cubicBezTo>
                  <a:cubicBezTo>
                    <a:pt x="40" y="148"/>
                    <a:pt x="0" y="216"/>
                    <a:pt x="0" y="297"/>
                  </a:cubicBezTo>
                  <a:cubicBezTo>
                    <a:pt x="0" y="378"/>
                    <a:pt x="40" y="445"/>
                    <a:pt x="94" y="512"/>
                  </a:cubicBezTo>
                  <a:cubicBezTo>
                    <a:pt x="148" y="566"/>
                    <a:pt x="228" y="593"/>
                    <a:pt x="296" y="593"/>
                  </a:cubicBezTo>
                  <a:cubicBezTo>
                    <a:pt x="377" y="593"/>
                    <a:pt x="458" y="566"/>
                    <a:pt x="511" y="512"/>
                  </a:cubicBezTo>
                  <a:cubicBezTo>
                    <a:pt x="565" y="445"/>
                    <a:pt x="592" y="378"/>
                    <a:pt x="592" y="297"/>
                  </a:cubicBezTo>
                  <a:cubicBezTo>
                    <a:pt x="592" y="216"/>
                    <a:pt x="565" y="148"/>
                    <a:pt x="511" y="95"/>
                  </a:cubicBezTo>
                  <a:cubicBezTo>
                    <a:pt x="458" y="28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6559463" y="1866900"/>
              <a:ext cx="14850" cy="14850"/>
            </a:xfrm>
            <a:custGeom>
              <a:rect b="b" l="l" r="r" t="t"/>
              <a:pathLst>
                <a:path extrusionOk="0" h="594" w="594">
                  <a:moveTo>
                    <a:pt x="297" y="1"/>
                  </a:moveTo>
                  <a:cubicBezTo>
                    <a:pt x="216" y="1"/>
                    <a:pt x="148" y="28"/>
                    <a:pt x="95" y="95"/>
                  </a:cubicBezTo>
                  <a:cubicBezTo>
                    <a:pt x="41" y="148"/>
                    <a:pt x="1" y="216"/>
                    <a:pt x="1" y="297"/>
                  </a:cubicBezTo>
                  <a:cubicBezTo>
                    <a:pt x="1" y="378"/>
                    <a:pt x="41" y="445"/>
                    <a:pt x="95" y="512"/>
                  </a:cubicBezTo>
                  <a:cubicBezTo>
                    <a:pt x="148" y="566"/>
                    <a:pt x="216" y="593"/>
                    <a:pt x="297" y="593"/>
                  </a:cubicBezTo>
                  <a:cubicBezTo>
                    <a:pt x="378" y="593"/>
                    <a:pt x="445" y="566"/>
                    <a:pt x="512" y="512"/>
                  </a:cubicBezTo>
                  <a:cubicBezTo>
                    <a:pt x="566" y="445"/>
                    <a:pt x="593" y="378"/>
                    <a:pt x="593" y="297"/>
                  </a:cubicBezTo>
                  <a:cubicBezTo>
                    <a:pt x="593" y="216"/>
                    <a:pt x="566" y="148"/>
                    <a:pt x="512" y="95"/>
                  </a:cubicBezTo>
                  <a:cubicBezTo>
                    <a:pt x="445" y="28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6458538" y="1631025"/>
              <a:ext cx="177675" cy="112750"/>
            </a:xfrm>
            <a:custGeom>
              <a:rect b="b" l="l" r="r" t="t"/>
              <a:pathLst>
                <a:path extrusionOk="0" h="4510" w="7107">
                  <a:moveTo>
                    <a:pt x="5774" y="0"/>
                  </a:moveTo>
                  <a:cubicBezTo>
                    <a:pt x="5612" y="0"/>
                    <a:pt x="5478" y="135"/>
                    <a:pt x="5478" y="296"/>
                  </a:cubicBezTo>
                  <a:cubicBezTo>
                    <a:pt x="5478" y="458"/>
                    <a:pt x="5612" y="592"/>
                    <a:pt x="5774" y="592"/>
                  </a:cubicBezTo>
                  <a:lnTo>
                    <a:pt x="6097" y="592"/>
                  </a:lnTo>
                  <a:lnTo>
                    <a:pt x="3553" y="3137"/>
                  </a:lnTo>
                  <a:lnTo>
                    <a:pt x="2477" y="2060"/>
                  </a:lnTo>
                  <a:cubicBezTo>
                    <a:pt x="2416" y="2006"/>
                    <a:pt x="2342" y="1979"/>
                    <a:pt x="2268" y="1979"/>
                  </a:cubicBezTo>
                  <a:cubicBezTo>
                    <a:pt x="2194" y="1979"/>
                    <a:pt x="2120" y="2006"/>
                    <a:pt x="2059" y="2060"/>
                  </a:cubicBezTo>
                  <a:lnTo>
                    <a:pt x="121" y="4011"/>
                  </a:lnTo>
                  <a:cubicBezTo>
                    <a:pt x="0" y="4119"/>
                    <a:pt x="0" y="4307"/>
                    <a:pt x="121" y="4429"/>
                  </a:cubicBezTo>
                  <a:cubicBezTo>
                    <a:pt x="174" y="4483"/>
                    <a:pt x="255" y="4510"/>
                    <a:pt x="323" y="4510"/>
                  </a:cubicBezTo>
                  <a:cubicBezTo>
                    <a:pt x="404" y="4510"/>
                    <a:pt x="471" y="4483"/>
                    <a:pt x="538" y="4429"/>
                  </a:cubicBezTo>
                  <a:lnTo>
                    <a:pt x="2261" y="2692"/>
                  </a:lnTo>
                  <a:lnTo>
                    <a:pt x="3338" y="3756"/>
                  </a:lnTo>
                  <a:cubicBezTo>
                    <a:pt x="3398" y="3816"/>
                    <a:pt x="3476" y="3846"/>
                    <a:pt x="3551" y="3846"/>
                  </a:cubicBezTo>
                  <a:cubicBezTo>
                    <a:pt x="3627" y="3846"/>
                    <a:pt x="3701" y="3816"/>
                    <a:pt x="3755" y="3756"/>
                  </a:cubicBezTo>
                  <a:lnTo>
                    <a:pt x="6515" y="1010"/>
                  </a:lnTo>
                  <a:lnTo>
                    <a:pt x="6515" y="1333"/>
                  </a:lnTo>
                  <a:cubicBezTo>
                    <a:pt x="6515" y="1495"/>
                    <a:pt x="6649" y="1629"/>
                    <a:pt x="6811" y="1629"/>
                  </a:cubicBezTo>
                  <a:cubicBezTo>
                    <a:pt x="6972" y="1629"/>
                    <a:pt x="7107" y="1495"/>
                    <a:pt x="7107" y="1333"/>
                  </a:cubicBezTo>
                  <a:lnTo>
                    <a:pt x="7107" y="296"/>
                  </a:lnTo>
                  <a:cubicBezTo>
                    <a:pt x="7107" y="135"/>
                    <a:pt x="6972" y="0"/>
                    <a:pt x="6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EXPERIMENTAL RESULTS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5" name="Google Shape;2115;p49"/>
          <p:cNvPicPr preferRelativeResize="0"/>
          <p:nvPr/>
        </p:nvPicPr>
        <p:blipFill rotWithShape="1">
          <a:blip r:embed="rId3">
            <a:alphaModFix/>
          </a:blip>
          <a:srcRect b="3714" l="0" r="5123" t="2722"/>
          <a:stretch/>
        </p:blipFill>
        <p:spPr>
          <a:xfrm>
            <a:off x="768475" y="1590225"/>
            <a:ext cx="3505709" cy="2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49"/>
          <p:cNvSpPr txBox="1"/>
          <p:nvPr/>
        </p:nvSpPr>
        <p:spPr>
          <a:xfrm>
            <a:off x="720000" y="4131550"/>
            <a:ext cx="35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ICICI BANK LIMITED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7" name="Google Shape;2117;p49"/>
          <p:cNvSpPr txBox="1"/>
          <p:nvPr/>
        </p:nvSpPr>
        <p:spPr>
          <a:xfrm>
            <a:off x="4766575" y="4105300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RELIANCE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INDUSTRIES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LIMITED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8" name="Google Shape;2118;p49"/>
          <p:cNvSpPr txBox="1"/>
          <p:nvPr/>
        </p:nvSpPr>
        <p:spPr>
          <a:xfrm>
            <a:off x="744275" y="1103875"/>
            <a:ext cx="35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 &amp; Test Results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19" name="Google Shape;21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625" y="1590225"/>
            <a:ext cx="3505700" cy="2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4" name="Google Shape;21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0" y="1489700"/>
            <a:ext cx="3461750" cy="22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Google Shape;212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425" y="1448513"/>
            <a:ext cx="35718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Google Shape;2126;p50"/>
          <p:cNvSpPr txBox="1"/>
          <p:nvPr/>
        </p:nvSpPr>
        <p:spPr>
          <a:xfrm>
            <a:off x="4291000" y="4047850"/>
            <a:ext cx="3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ICICI BANK LIMITED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7" name="Google Shape;2127;p50"/>
          <p:cNvSpPr txBox="1"/>
          <p:nvPr/>
        </p:nvSpPr>
        <p:spPr>
          <a:xfrm>
            <a:off x="720000" y="4047850"/>
            <a:ext cx="3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RELIANCE INDUSTRIES LIMITED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28" name="Google Shape;2128;p50"/>
          <p:cNvGrpSpPr/>
          <p:nvPr/>
        </p:nvGrpSpPr>
        <p:grpSpPr>
          <a:xfrm>
            <a:off x="5834426" y="383144"/>
            <a:ext cx="300917" cy="283315"/>
            <a:chOff x="2503388" y="3734075"/>
            <a:chExt cx="376900" cy="377250"/>
          </a:xfrm>
        </p:grpSpPr>
        <p:sp>
          <p:nvSpPr>
            <p:cNvPr id="2129" name="Google Shape;2129;p50"/>
            <p:cNvSpPr/>
            <p:nvPr/>
          </p:nvSpPr>
          <p:spPr>
            <a:xfrm>
              <a:off x="2699238" y="4027175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1"/>
                  </a:moveTo>
                  <a:cubicBezTo>
                    <a:pt x="216" y="1"/>
                    <a:pt x="135" y="28"/>
                    <a:pt x="81" y="94"/>
                  </a:cubicBezTo>
                  <a:cubicBezTo>
                    <a:pt x="27" y="148"/>
                    <a:pt x="1" y="216"/>
                    <a:pt x="1" y="297"/>
                  </a:cubicBezTo>
                  <a:cubicBezTo>
                    <a:pt x="1" y="378"/>
                    <a:pt x="27" y="444"/>
                    <a:pt x="81" y="498"/>
                  </a:cubicBezTo>
                  <a:cubicBezTo>
                    <a:pt x="135" y="566"/>
                    <a:pt x="216" y="593"/>
                    <a:pt x="297" y="593"/>
                  </a:cubicBezTo>
                  <a:cubicBezTo>
                    <a:pt x="377" y="593"/>
                    <a:pt x="444" y="566"/>
                    <a:pt x="498" y="498"/>
                  </a:cubicBezTo>
                  <a:cubicBezTo>
                    <a:pt x="552" y="444"/>
                    <a:pt x="593" y="378"/>
                    <a:pt x="593" y="297"/>
                  </a:cubicBezTo>
                  <a:cubicBezTo>
                    <a:pt x="593" y="216"/>
                    <a:pt x="552" y="148"/>
                    <a:pt x="498" y="94"/>
                  </a:cubicBezTo>
                  <a:cubicBezTo>
                    <a:pt x="444" y="28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2554863" y="3850500"/>
              <a:ext cx="47150" cy="86175"/>
            </a:xfrm>
            <a:custGeom>
              <a:rect b="b" l="l" r="r" t="t"/>
              <a:pathLst>
                <a:path extrusionOk="0" h="3447" w="1886">
                  <a:moveTo>
                    <a:pt x="943" y="1"/>
                  </a:moveTo>
                  <a:cubicBezTo>
                    <a:pt x="781" y="1"/>
                    <a:pt x="647" y="123"/>
                    <a:pt x="647" y="284"/>
                  </a:cubicBezTo>
                  <a:cubicBezTo>
                    <a:pt x="270" y="405"/>
                    <a:pt x="1" y="728"/>
                    <a:pt x="1" y="1119"/>
                  </a:cubicBezTo>
                  <a:cubicBezTo>
                    <a:pt x="1" y="1603"/>
                    <a:pt x="419" y="2007"/>
                    <a:pt x="943" y="2007"/>
                  </a:cubicBezTo>
                  <a:cubicBezTo>
                    <a:pt x="1131" y="2007"/>
                    <a:pt x="1293" y="2141"/>
                    <a:pt x="1293" y="2303"/>
                  </a:cubicBezTo>
                  <a:cubicBezTo>
                    <a:pt x="1293" y="2464"/>
                    <a:pt x="1131" y="2599"/>
                    <a:pt x="943" y="2599"/>
                  </a:cubicBezTo>
                  <a:cubicBezTo>
                    <a:pt x="755" y="2599"/>
                    <a:pt x="593" y="2464"/>
                    <a:pt x="593" y="2303"/>
                  </a:cubicBezTo>
                  <a:cubicBezTo>
                    <a:pt x="593" y="2141"/>
                    <a:pt x="458" y="2007"/>
                    <a:pt x="297" y="2007"/>
                  </a:cubicBezTo>
                  <a:cubicBezTo>
                    <a:pt x="135" y="2007"/>
                    <a:pt x="1" y="2141"/>
                    <a:pt x="1" y="2303"/>
                  </a:cubicBezTo>
                  <a:cubicBezTo>
                    <a:pt x="1" y="2693"/>
                    <a:pt x="270" y="3016"/>
                    <a:pt x="647" y="3137"/>
                  </a:cubicBezTo>
                  <a:lnTo>
                    <a:pt x="647" y="3150"/>
                  </a:lnTo>
                  <a:cubicBezTo>
                    <a:pt x="647" y="3312"/>
                    <a:pt x="781" y="3446"/>
                    <a:pt x="943" y="3446"/>
                  </a:cubicBezTo>
                  <a:cubicBezTo>
                    <a:pt x="1104" y="3446"/>
                    <a:pt x="1239" y="3312"/>
                    <a:pt x="1239" y="3150"/>
                  </a:cubicBezTo>
                  <a:lnTo>
                    <a:pt x="1239" y="3137"/>
                  </a:lnTo>
                  <a:cubicBezTo>
                    <a:pt x="1616" y="3016"/>
                    <a:pt x="1885" y="2693"/>
                    <a:pt x="1885" y="2303"/>
                  </a:cubicBezTo>
                  <a:cubicBezTo>
                    <a:pt x="1885" y="1818"/>
                    <a:pt x="1468" y="1415"/>
                    <a:pt x="943" y="1415"/>
                  </a:cubicBezTo>
                  <a:cubicBezTo>
                    <a:pt x="755" y="1415"/>
                    <a:pt x="593" y="1280"/>
                    <a:pt x="593" y="1119"/>
                  </a:cubicBezTo>
                  <a:cubicBezTo>
                    <a:pt x="593" y="957"/>
                    <a:pt x="755" y="822"/>
                    <a:pt x="943" y="822"/>
                  </a:cubicBezTo>
                  <a:cubicBezTo>
                    <a:pt x="1131" y="822"/>
                    <a:pt x="1293" y="957"/>
                    <a:pt x="1293" y="1119"/>
                  </a:cubicBezTo>
                  <a:cubicBezTo>
                    <a:pt x="1293" y="1280"/>
                    <a:pt x="1428" y="1415"/>
                    <a:pt x="1589" y="1415"/>
                  </a:cubicBezTo>
                  <a:cubicBezTo>
                    <a:pt x="1751" y="1415"/>
                    <a:pt x="1885" y="1280"/>
                    <a:pt x="1885" y="1119"/>
                  </a:cubicBezTo>
                  <a:cubicBezTo>
                    <a:pt x="1885" y="728"/>
                    <a:pt x="1616" y="405"/>
                    <a:pt x="1239" y="284"/>
                  </a:cubicBezTo>
                  <a:cubicBezTo>
                    <a:pt x="1239" y="123"/>
                    <a:pt x="110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2503388" y="3734075"/>
              <a:ext cx="376900" cy="377250"/>
            </a:xfrm>
            <a:custGeom>
              <a:rect b="b" l="l" r="r" t="t"/>
              <a:pathLst>
                <a:path extrusionOk="0" h="15090" w="15076">
                  <a:moveTo>
                    <a:pt x="1441" y="593"/>
                  </a:moveTo>
                  <a:cubicBezTo>
                    <a:pt x="1521" y="607"/>
                    <a:pt x="1589" y="647"/>
                    <a:pt x="1629" y="715"/>
                  </a:cubicBezTo>
                  <a:cubicBezTo>
                    <a:pt x="1670" y="781"/>
                    <a:pt x="1697" y="862"/>
                    <a:pt x="1683" y="943"/>
                  </a:cubicBezTo>
                  <a:cubicBezTo>
                    <a:pt x="1659" y="1076"/>
                    <a:pt x="1527" y="1176"/>
                    <a:pt x="1383" y="1176"/>
                  </a:cubicBezTo>
                  <a:cubicBezTo>
                    <a:pt x="1366" y="1176"/>
                    <a:pt x="1350" y="1175"/>
                    <a:pt x="1333" y="1172"/>
                  </a:cubicBezTo>
                  <a:cubicBezTo>
                    <a:pt x="1171" y="1145"/>
                    <a:pt x="1064" y="997"/>
                    <a:pt x="1105" y="835"/>
                  </a:cubicBezTo>
                  <a:cubicBezTo>
                    <a:pt x="1118" y="755"/>
                    <a:pt x="1159" y="688"/>
                    <a:pt x="1225" y="647"/>
                  </a:cubicBezTo>
                  <a:cubicBezTo>
                    <a:pt x="1266" y="607"/>
                    <a:pt x="1333" y="593"/>
                    <a:pt x="1387" y="593"/>
                  </a:cubicBezTo>
                  <a:close/>
                  <a:moveTo>
                    <a:pt x="13743" y="2761"/>
                  </a:moveTo>
                  <a:cubicBezTo>
                    <a:pt x="13904" y="2787"/>
                    <a:pt x="14012" y="2949"/>
                    <a:pt x="13985" y="3111"/>
                  </a:cubicBezTo>
                  <a:cubicBezTo>
                    <a:pt x="13951" y="3249"/>
                    <a:pt x="13837" y="3348"/>
                    <a:pt x="13704" y="3348"/>
                  </a:cubicBezTo>
                  <a:cubicBezTo>
                    <a:pt x="13681" y="3348"/>
                    <a:pt x="13658" y="3345"/>
                    <a:pt x="13635" y="3339"/>
                  </a:cubicBezTo>
                  <a:cubicBezTo>
                    <a:pt x="13554" y="3326"/>
                    <a:pt x="13488" y="3285"/>
                    <a:pt x="13447" y="3218"/>
                  </a:cubicBezTo>
                  <a:cubicBezTo>
                    <a:pt x="13407" y="3164"/>
                    <a:pt x="13380" y="3084"/>
                    <a:pt x="13393" y="3003"/>
                  </a:cubicBezTo>
                  <a:cubicBezTo>
                    <a:pt x="13407" y="2922"/>
                    <a:pt x="13461" y="2854"/>
                    <a:pt x="13515" y="2814"/>
                  </a:cubicBezTo>
                  <a:cubicBezTo>
                    <a:pt x="13568" y="2773"/>
                    <a:pt x="13622" y="2761"/>
                    <a:pt x="13689" y="2761"/>
                  </a:cubicBezTo>
                  <a:close/>
                  <a:moveTo>
                    <a:pt x="3002" y="1939"/>
                  </a:moveTo>
                  <a:lnTo>
                    <a:pt x="5263" y="7256"/>
                  </a:lnTo>
                  <a:lnTo>
                    <a:pt x="5062" y="7256"/>
                  </a:lnTo>
                  <a:cubicBezTo>
                    <a:pt x="4900" y="7256"/>
                    <a:pt x="4766" y="7377"/>
                    <a:pt x="4766" y="7538"/>
                  </a:cubicBezTo>
                  <a:cubicBezTo>
                    <a:pt x="4766" y="7700"/>
                    <a:pt x="4900" y="7834"/>
                    <a:pt x="5062" y="7834"/>
                  </a:cubicBezTo>
                  <a:lnTo>
                    <a:pt x="5398" y="7834"/>
                  </a:lnTo>
                  <a:cubicBezTo>
                    <a:pt x="5250" y="9033"/>
                    <a:pt x="4240" y="9961"/>
                    <a:pt x="3002" y="9961"/>
                  </a:cubicBezTo>
                  <a:cubicBezTo>
                    <a:pt x="1764" y="9961"/>
                    <a:pt x="755" y="9033"/>
                    <a:pt x="606" y="7834"/>
                  </a:cubicBezTo>
                  <a:lnTo>
                    <a:pt x="916" y="7834"/>
                  </a:lnTo>
                  <a:cubicBezTo>
                    <a:pt x="1078" y="7834"/>
                    <a:pt x="1212" y="7700"/>
                    <a:pt x="1212" y="7538"/>
                  </a:cubicBezTo>
                  <a:cubicBezTo>
                    <a:pt x="1212" y="7377"/>
                    <a:pt x="1078" y="7256"/>
                    <a:pt x="916" y="7256"/>
                  </a:cubicBezTo>
                  <a:lnTo>
                    <a:pt x="741" y="7256"/>
                  </a:lnTo>
                  <a:lnTo>
                    <a:pt x="3002" y="1939"/>
                  </a:lnTo>
                  <a:close/>
                  <a:moveTo>
                    <a:pt x="12074" y="3622"/>
                  </a:moveTo>
                  <a:lnTo>
                    <a:pt x="14335" y="8938"/>
                  </a:lnTo>
                  <a:lnTo>
                    <a:pt x="13864" y="8938"/>
                  </a:lnTo>
                  <a:cubicBezTo>
                    <a:pt x="13703" y="8938"/>
                    <a:pt x="13568" y="9073"/>
                    <a:pt x="13568" y="9234"/>
                  </a:cubicBezTo>
                  <a:cubicBezTo>
                    <a:pt x="13568" y="9396"/>
                    <a:pt x="13703" y="9530"/>
                    <a:pt x="13864" y="9530"/>
                  </a:cubicBezTo>
                  <a:lnTo>
                    <a:pt x="14470" y="9530"/>
                  </a:lnTo>
                  <a:cubicBezTo>
                    <a:pt x="14322" y="10729"/>
                    <a:pt x="13312" y="11657"/>
                    <a:pt x="12074" y="11657"/>
                  </a:cubicBezTo>
                  <a:cubicBezTo>
                    <a:pt x="10835" y="11657"/>
                    <a:pt x="9827" y="10729"/>
                    <a:pt x="9678" y="9530"/>
                  </a:cubicBezTo>
                  <a:lnTo>
                    <a:pt x="10216" y="9530"/>
                  </a:lnTo>
                  <a:cubicBezTo>
                    <a:pt x="10378" y="9530"/>
                    <a:pt x="10512" y="9396"/>
                    <a:pt x="10512" y="9234"/>
                  </a:cubicBezTo>
                  <a:cubicBezTo>
                    <a:pt x="10512" y="9073"/>
                    <a:pt x="10378" y="8938"/>
                    <a:pt x="10216" y="8938"/>
                  </a:cubicBezTo>
                  <a:lnTo>
                    <a:pt x="9813" y="8938"/>
                  </a:lnTo>
                  <a:lnTo>
                    <a:pt x="12074" y="3622"/>
                  </a:lnTo>
                  <a:close/>
                  <a:moveTo>
                    <a:pt x="10297" y="13487"/>
                  </a:moveTo>
                  <a:cubicBezTo>
                    <a:pt x="10566" y="13487"/>
                    <a:pt x="10796" y="13717"/>
                    <a:pt x="10796" y="13999"/>
                  </a:cubicBezTo>
                  <a:lnTo>
                    <a:pt x="10796" y="14497"/>
                  </a:lnTo>
                  <a:lnTo>
                    <a:pt x="4281" y="14497"/>
                  </a:lnTo>
                  <a:lnTo>
                    <a:pt x="4281" y="13999"/>
                  </a:lnTo>
                  <a:cubicBezTo>
                    <a:pt x="4281" y="13717"/>
                    <a:pt x="4509" y="13487"/>
                    <a:pt x="4779" y="13487"/>
                  </a:cubicBezTo>
                  <a:close/>
                  <a:moveTo>
                    <a:pt x="6946" y="1"/>
                  </a:moveTo>
                  <a:cubicBezTo>
                    <a:pt x="6785" y="1"/>
                    <a:pt x="6650" y="135"/>
                    <a:pt x="6650" y="297"/>
                  </a:cubicBezTo>
                  <a:lnTo>
                    <a:pt x="6650" y="1522"/>
                  </a:lnTo>
                  <a:lnTo>
                    <a:pt x="2262" y="742"/>
                  </a:lnTo>
                  <a:cubicBezTo>
                    <a:pt x="2235" y="607"/>
                    <a:pt x="2194" y="485"/>
                    <a:pt x="2114" y="378"/>
                  </a:cubicBezTo>
                  <a:cubicBezTo>
                    <a:pt x="1979" y="189"/>
                    <a:pt x="1778" y="55"/>
                    <a:pt x="1535" y="15"/>
                  </a:cubicBezTo>
                  <a:cubicBezTo>
                    <a:pt x="1485" y="6"/>
                    <a:pt x="1435" y="1"/>
                    <a:pt x="1385" y="1"/>
                  </a:cubicBezTo>
                  <a:cubicBezTo>
                    <a:pt x="1207" y="1"/>
                    <a:pt x="1033" y="57"/>
                    <a:pt x="875" y="162"/>
                  </a:cubicBezTo>
                  <a:cubicBezTo>
                    <a:pt x="687" y="297"/>
                    <a:pt x="552" y="499"/>
                    <a:pt x="512" y="728"/>
                  </a:cubicBezTo>
                  <a:cubicBezTo>
                    <a:pt x="432" y="1212"/>
                    <a:pt x="755" y="1670"/>
                    <a:pt x="1239" y="1751"/>
                  </a:cubicBezTo>
                  <a:cubicBezTo>
                    <a:pt x="1293" y="1765"/>
                    <a:pt x="1333" y="1765"/>
                    <a:pt x="1387" y="1765"/>
                  </a:cubicBezTo>
                  <a:cubicBezTo>
                    <a:pt x="1710" y="1765"/>
                    <a:pt x="2006" y="1589"/>
                    <a:pt x="2155" y="1320"/>
                  </a:cubicBezTo>
                  <a:lnTo>
                    <a:pt x="2585" y="1401"/>
                  </a:lnTo>
                  <a:lnTo>
                    <a:pt x="28" y="7431"/>
                  </a:lnTo>
                  <a:cubicBezTo>
                    <a:pt x="14" y="7445"/>
                    <a:pt x="14" y="7471"/>
                    <a:pt x="1" y="7484"/>
                  </a:cubicBezTo>
                  <a:lnTo>
                    <a:pt x="1" y="7538"/>
                  </a:lnTo>
                  <a:cubicBezTo>
                    <a:pt x="1" y="9207"/>
                    <a:pt x="1347" y="10553"/>
                    <a:pt x="3002" y="10553"/>
                  </a:cubicBezTo>
                  <a:cubicBezTo>
                    <a:pt x="4658" y="10553"/>
                    <a:pt x="6004" y="9207"/>
                    <a:pt x="6004" y="7538"/>
                  </a:cubicBezTo>
                  <a:lnTo>
                    <a:pt x="6004" y="7484"/>
                  </a:lnTo>
                  <a:cubicBezTo>
                    <a:pt x="5990" y="7471"/>
                    <a:pt x="5990" y="7445"/>
                    <a:pt x="5977" y="7431"/>
                  </a:cubicBezTo>
                  <a:lnTo>
                    <a:pt x="3487" y="1549"/>
                  </a:lnTo>
                  <a:lnTo>
                    <a:pt x="6650" y="2114"/>
                  </a:lnTo>
                  <a:lnTo>
                    <a:pt x="6650" y="12909"/>
                  </a:lnTo>
                  <a:lnTo>
                    <a:pt x="4779" y="12909"/>
                  </a:lnTo>
                  <a:cubicBezTo>
                    <a:pt x="4186" y="12909"/>
                    <a:pt x="3689" y="13394"/>
                    <a:pt x="3689" y="13999"/>
                  </a:cubicBezTo>
                  <a:lnTo>
                    <a:pt x="3689" y="14793"/>
                  </a:lnTo>
                  <a:cubicBezTo>
                    <a:pt x="3689" y="14955"/>
                    <a:pt x="3824" y="15090"/>
                    <a:pt x="3985" y="15090"/>
                  </a:cubicBezTo>
                  <a:lnTo>
                    <a:pt x="11092" y="15090"/>
                  </a:lnTo>
                  <a:cubicBezTo>
                    <a:pt x="11253" y="15090"/>
                    <a:pt x="11388" y="14955"/>
                    <a:pt x="11388" y="14793"/>
                  </a:cubicBezTo>
                  <a:lnTo>
                    <a:pt x="11388" y="13999"/>
                  </a:lnTo>
                  <a:cubicBezTo>
                    <a:pt x="11388" y="13394"/>
                    <a:pt x="10889" y="12909"/>
                    <a:pt x="10297" y="12909"/>
                  </a:cubicBezTo>
                  <a:lnTo>
                    <a:pt x="7242" y="12909"/>
                  </a:lnTo>
                  <a:lnTo>
                    <a:pt x="7242" y="593"/>
                  </a:lnTo>
                  <a:lnTo>
                    <a:pt x="7835" y="593"/>
                  </a:lnTo>
                  <a:lnTo>
                    <a:pt x="7835" y="10930"/>
                  </a:lnTo>
                  <a:cubicBezTo>
                    <a:pt x="7835" y="11092"/>
                    <a:pt x="7969" y="11226"/>
                    <a:pt x="8131" y="11226"/>
                  </a:cubicBezTo>
                  <a:cubicBezTo>
                    <a:pt x="8292" y="11226"/>
                    <a:pt x="8427" y="11092"/>
                    <a:pt x="8427" y="10930"/>
                  </a:cubicBezTo>
                  <a:lnTo>
                    <a:pt x="8427" y="2424"/>
                  </a:lnTo>
                  <a:lnTo>
                    <a:pt x="11697" y="3003"/>
                  </a:lnTo>
                  <a:lnTo>
                    <a:pt x="9100" y="9113"/>
                  </a:lnTo>
                  <a:cubicBezTo>
                    <a:pt x="9086" y="9140"/>
                    <a:pt x="9086" y="9153"/>
                    <a:pt x="9073" y="9180"/>
                  </a:cubicBezTo>
                  <a:lnTo>
                    <a:pt x="9073" y="9234"/>
                  </a:lnTo>
                  <a:cubicBezTo>
                    <a:pt x="9073" y="10890"/>
                    <a:pt x="10419" y="12236"/>
                    <a:pt x="12074" y="12236"/>
                  </a:cubicBezTo>
                  <a:cubicBezTo>
                    <a:pt x="13730" y="12236"/>
                    <a:pt x="15076" y="10890"/>
                    <a:pt x="15076" y="9234"/>
                  </a:cubicBezTo>
                  <a:lnTo>
                    <a:pt x="15076" y="9180"/>
                  </a:lnTo>
                  <a:cubicBezTo>
                    <a:pt x="15076" y="9153"/>
                    <a:pt x="15062" y="9140"/>
                    <a:pt x="15062" y="9113"/>
                  </a:cubicBezTo>
                  <a:lnTo>
                    <a:pt x="12518" y="3150"/>
                  </a:lnTo>
                  <a:lnTo>
                    <a:pt x="12815" y="3204"/>
                  </a:lnTo>
                  <a:cubicBezTo>
                    <a:pt x="12842" y="3326"/>
                    <a:pt x="12881" y="3446"/>
                    <a:pt x="12962" y="3568"/>
                  </a:cubicBezTo>
                  <a:cubicBezTo>
                    <a:pt x="13097" y="3757"/>
                    <a:pt x="13299" y="3891"/>
                    <a:pt x="13541" y="3931"/>
                  </a:cubicBezTo>
                  <a:cubicBezTo>
                    <a:pt x="13581" y="3931"/>
                    <a:pt x="13635" y="3945"/>
                    <a:pt x="13689" y="3945"/>
                  </a:cubicBezTo>
                  <a:cubicBezTo>
                    <a:pt x="14107" y="3945"/>
                    <a:pt x="14484" y="3635"/>
                    <a:pt x="14564" y="3204"/>
                  </a:cubicBezTo>
                  <a:cubicBezTo>
                    <a:pt x="14645" y="2734"/>
                    <a:pt x="14322" y="2276"/>
                    <a:pt x="13838" y="2181"/>
                  </a:cubicBezTo>
                  <a:cubicBezTo>
                    <a:pt x="13788" y="2173"/>
                    <a:pt x="13739" y="2168"/>
                    <a:pt x="13689" y="2168"/>
                  </a:cubicBezTo>
                  <a:cubicBezTo>
                    <a:pt x="13511" y="2168"/>
                    <a:pt x="13336" y="2224"/>
                    <a:pt x="13177" y="2330"/>
                  </a:cubicBezTo>
                  <a:cubicBezTo>
                    <a:pt x="13070" y="2411"/>
                    <a:pt x="12989" y="2504"/>
                    <a:pt x="12922" y="2626"/>
                  </a:cubicBezTo>
                  <a:lnTo>
                    <a:pt x="8427" y="1818"/>
                  </a:lnTo>
                  <a:lnTo>
                    <a:pt x="8427" y="297"/>
                  </a:lnTo>
                  <a:cubicBezTo>
                    <a:pt x="8427" y="135"/>
                    <a:pt x="8292" y="1"/>
                    <a:pt x="8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2781663" y="3892575"/>
              <a:ext cx="47125" cy="86500"/>
            </a:xfrm>
            <a:custGeom>
              <a:rect b="b" l="l" r="r" t="t"/>
              <a:pathLst>
                <a:path extrusionOk="0" h="3460" w="1885">
                  <a:moveTo>
                    <a:pt x="943" y="1"/>
                  </a:moveTo>
                  <a:cubicBezTo>
                    <a:pt x="781" y="1"/>
                    <a:pt x="647" y="135"/>
                    <a:pt x="647" y="297"/>
                  </a:cubicBezTo>
                  <a:cubicBezTo>
                    <a:pt x="270" y="405"/>
                    <a:pt x="1" y="741"/>
                    <a:pt x="1" y="1131"/>
                  </a:cubicBezTo>
                  <a:cubicBezTo>
                    <a:pt x="1" y="1616"/>
                    <a:pt x="418" y="2020"/>
                    <a:pt x="943" y="2020"/>
                  </a:cubicBezTo>
                  <a:cubicBezTo>
                    <a:pt x="1145" y="2020"/>
                    <a:pt x="1293" y="2140"/>
                    <a:pt x="1293" y="2302"/>
                  </a:cubicBezTo>
                  <a:cubicBezTo>
                    <a:pt x="1293" y="2463"/>
                    <a:pt x="1145" y="2598"/>
                    <a:pt x="943" y="2598"/>
                  </a:cubicBezTo>
                  <a:cubicBezTo>
                    <a:pt x="754" y="2598"/>
                    <a:pt x="593" y="2463"/>
                    <a:pt x="593" y="2302"/>
                  </a:cubicBezTo>
                  <a:cubicBezTo>
                    <a:pt x="593" y="2140"/>
                    <a:pt x="458" y="2006"/>
                    <a:pt x="297" y="2006"/>
                  </a:cubicBezTo>
                  <a:cubicBezTo>
                    <a:pt x="135" y="2006"/>
                    <a:pt x="1" y="2140"/>
                    <a:pt x="1" y="2302"/>
                  </a:cubicBezTo>
                  <a:cubicBezTo>
                    <a:pt x="1" y="2693"/>
                    <a:pt x="270" y="3029"/>
                    <a:pt x="647" y="3150"/>
                  </a:cubicBezTo>
                  <a:lnTo>
                    <a:pt x="647" y="3163"/>
                  </a:lnTo>
                  <a:cubicBezTo>
                    <a:pt x="647" y="3325"/>
                    <a:pt x="781" y="3459"/>
                    <a:pt x="943" y="3459"/>
                  </a:cubicBezTo>
                  <a:cubicBezTo>
                    <a:pt x="1104" y="3459"/>
                    <a:pt x="1239" y="3325"/>
                    <a:pt x="1239" y="3163"/>
                  </a:cubicBezTo>
                  <a:lnTo>
                    <a:pt x="1239" y="3150"/>
                  </a:lnTo>
                  <a:cubicBezTo>
                    <a:pt x="1616" y="3029"/>
                    <a:pt x="1885" y="2693"/>
                    <a:pt x="1885" y="2302"/>
                  </a:cubicBezTo>
                  <a:cubicBezTo>
                    <a:pt x="1885" y="1817"/>
                    <a:pt x="1468" y="1428"/>
                    <a:pt x="943" y="1428"/>
                  </a:cubicBezTo>
                  <a:cubicBezTo>
                    <a:pt x="754" y="1428"/>
                    <a:pt x="593" y="1293"/>
                    <a:pt x="593" y="1131"/>
                  </a:cubicBezTo>
                  <a:cubicBezTo>
                    <a:pt x="593" y="970"/>
                    <a:pt x="754" y="835"/>
                    <a:pt x="943" y="835"/>
                  </a:cubicBezTo>
                  <a:cubicBezTo>
                    <a:pt x="1145" y="835"/>
                    <a:pt x="1293" y="970"/>
                    <a:pt x="1293" y="1131"/>
                  </a:cubicBezTo>
                  <a:cubicBezTo>
                    <a:pt x="1293" y="1293"/>
                    <a:pt x="1427" y="1428"/>
                    <a:pt x="1589" y="1428"/>
                  </a:cubicBezTo>
                  <a:cubicBezTo>
                    <a:pt x="1750" y="1428"/>
                    <a:pt x="1885" y="1293"/>
                    <a:pt x="1885" y="1131"/>
                  </a:cubicBezTo>
                  <a:cubicBezTo>
                    <a:pt x="1885" y="741"/>
                    <a:pt x="1616" y="405"/>
                    <a:pt x="1239" y="297"/>
                  </a:cubicBezTo>
                  <a:cubicBezTo>
                    <a:pt x="1239" y="135"/>
                    <a:pt x="110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50"/>
          <p:cNvSpPr/>
          <p:nvPr/>
        </p:nvSpPr>
        <p:spPr>
          <a:xfrm>
            <a:off x="5653274" y="213050"/>
            <a:ext cx="663300" cy="624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8" name="Google Shape;2138;p51"/>
          <p:cNvPicPr preferRelativeResize="0"/>
          <p:nvPr/>
        </p:nvPicPr>
        <p:blipFill rotWithShape="1">
          <a:blip r:embed="rId3">
            <a:alphaModFix/>
          </a:blip>
          <a:srcRect b="34973" l="6272" r="8037" t="9863"/>
          <a:stretch/>
        </p:blipFill>
        <p:spPr>
          <a:xfrm>
            <a:off x="544307" y="1280105"/>
            <a:ext cx="3707369" cy="26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9" name="Google Shape;2139;p51"/>
          <p:cNvPicPr preferRelativeResize="0"/>
          <p:nvPr/>
        </p:nvPicPr>
        <p:blipFill rotWithShape="1">
          <a:blip r:embed="rId4">
            <a:alphaModFix/>
          </a:blip>
          <a:srcRect b="27974" l="1429" r="0" t="14875"/>
          <a:stretch/>
        </p:blipFill>
        <p:spPr>
          <a:xfrm>
            <a:off x="4693876" y="1274196"/>
            <a:ext cx="3905399" cy="281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0" name="Google Shape;2140;p51"/>
          <p:cNvSpPr txBox="1"/>
          <p:nvPr/>
        </p:nvSpPr>
        <p:spPr>
          <a:xfrm>
            <a:off x="4813120" y="960515"/>
            <a:ext cx="36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RELIANCE INDUSTRIES LIMITED STOCK PRICE JUNE 11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1" name="Google Shape;2141;p51"/>
          <p:cNvSpPr txBox="1"/>
          <p:nvPr/>
        </p:nvSpPr>
        <p:spPr>
          <a:xfrm>
            <a:off x="544299" y="960525"/>
            <a:ext cx="342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BHARTI AIRTEL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LIMITED STOCK PRICE JUNE 11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2" name="Google Shape;2142;p51"/>
          <p:cNvSpPr txBox="1"/>
          <p:nvPr/>
        </p:nvSpPr>
        <p:spPr>
          <a:xfrm>
            <a:off x="455683" y="2289712"/>
            <a:ext cx="33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PREDICTED SENTIMENT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3" name="Google Shape;2143;p51"/>
          <p:cNvSpPr txBox="1"/>
          <p:nvPr/>
        </p:nvSpPr>
        <p:spPr>
          <a:xfrm>
            <a:off x="4739986" y="2320116"/>
            <a:ext cx="348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PREDICTED SENTIMENT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4" name="Google Shape;21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973" y="2658825"/>
            <a:ext cx="3974051" cy="8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675" y="2658825"/>
            <a:ext cx="3502158" cy="9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52"/>
          <p:cNvSpPr txBox="1"/>
          <p:nvPr/>
        </p:nvSpPr>
        <p:spPr>
          <a:xfrm>
            <a:off x="844575" y="1361950"/>
            <a:ext cx="602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Finding future trend for a stock is a crucial task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news have capacity to fluctuate stock trend.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BSE, More number of days stock prices are falling; Even though the stock value of company doubled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Major task of this system is retrieval of reliable data that affects the market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52" name="Google Shape;2152;p52"/>
          <p:cNvGrpSpPr/>
          <p:nvPr/>
        </p:nvGrpSpPr>
        <p:grpSpPr>
          <a:xfrm>
            <a:off x="8103919" y="475658"/>
            <a:ext cx="320087" cy="292874"/>
            <a:chOff x="1000963" y="3034525"/>
            <a:chExt cx="379925" cy="347625"/>
          </a:xfrm>
        </p:grpSpPr>
        <p:sp>
          <p:nvSpPr>
            <p:cNvPr id="2153" name="Google Shape;2153;p52"/>
            <p:cNvSpPr/>
            <p:nvPr/>
          </p:nvSpPr>
          <p:spPr>
            <a:xfrm>
              <a:off x="1050763" y="3214900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6" y="0"/>
                  </a:moveTo>
                  <a:cubicBezTo>
                    <a:pt x="229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44"/>
                    <a:pt x="95" y="512"/>
                  </a:cubicBezTo>
                  <a:cubicBezTo>
                    <a:pt x="149" y="565"/>
                    <a:pt x="229" y="592"/>
                    <a:pt x="296" y="592"/>
                  </a:cubicBezTo>
                  <a:cubicBezTo>
                    <a:pt x="377" y="592"/>
                    <a:pt x="458" y="565"/>
                    <a:pt x="512" y="512"/>
                  </a:cubicBezTo>
                  <a:cubicBezTo>
                    <a:pt x="565" y="444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58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1159763" y="3214900"/>
              <a:ext cx="14850" cy="14825"/>
            </a:xfrm>
            <a:custGeom>
              <a:rect b="b" l="l" r="r" t="t"/>
              <a:pathLst>
                <a:path extrusionOk="0" h="593" w="594">
                  <a:moveTo>
                    <a:pt x="297" y="0"/>
                  </a:moveTo>
                  <a:cubicBezTo>
                    <a:pt x="216" y="0"/>
                    <a:pt x="150" y="40"/>
                    <a:pt x="96" y="94"/>
                  </a:cubicBezTo>
                  <a:cubicBezTo>
                    <a:pt x="42" y="148"/>
                    <a:pt x="1" y="216"/>
                    <a:pt x="1" y="296"/>
                  </a:cubicBezTo>
                  <a:cubicBezTo>
                    <a:pt x="1" y="377"/>
                    <a:pt x="42" y="444"/>
                    <a:pt x="96" y="512"/>
                  </a:cubicBezTo>
                  <a:cubicBezTo>
                    <a:pt x="150" y="565"/>
                    <a:pt x="216" y="592"/>
                    <a:pt x="297" y="592"/>
                  </a:cubicBezTo>
                  <a:cubicBezTo>
                    <a:pt x="378" y="592"/>
                    <a:pt x="446" y="565"/>
                    <a:pt x="512" y="512"/>
                  </a:cubicBezTo>
                  <a:cubicBezTo>
                    <a:pt x="566" y="444"/>
                    <a:pt x="593" y="377"/>
                    <a:pt x="593" y="296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46" y="40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1105263" y="3062800"/>
              <a:ext cx="14825" cy="41750"/>
            </a:xfrm>
            <a:custGeom>
              <a:rect b="b" l="l" r="r" t="t"/>
              <a:pathLst>
                <a:path extrusionOk="0" h="1670" w="593">
                  <a:moveTo>
                    <a:pt x="297" y="0"/>
                  </a:moveTo>
                  <a:cubicBezTo>
                    <a:pt x="135" y="0"/>
                    <a:pt x="1" y="135"/>
                    <a:pt x="1" y="297"/>
                  </a:cubicBezTo>
                  <a:lnTo>
                    <a:pt x="1" y="1386"/>
                  </a:lnTo>
                  <a:cubicBezTo>
                    <a:pt x="1" y="1548"/>
                    <a:pt x="135" y="1669"/>
                    <a:pt x="297" y="1669"/>
                  </a:cubicBezTo>
                  <a:cubicBezTo>
                    <a:pt x="458" y="1669"/>
                    <a:pt x="593" y="1548"/>
                    <a:pt x="593" y="1386"/>
                  </a:cubicBezTo>
                  <a:lnTo>
                    <a:pt x="593" y="297"/>
                  </a:lnTo>
                  <a:cubicBezTo>
                    <a:pt x="593" y="135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1105263" y="3034525"/>
              <a:ext cx="14825" cy="14850"/>
            </a:xfrm>
            <a:custGeom>
              <a:rect b="b" l="l" r="r" t="t"/>
              <a:pathLst>
                <a:path extrusionOk="0" h="594" w="593">
                  <a:moveTo>
                    <a:pt x="297" y="1"/>
                  </a:moveTo>
                  <a:cubicBezTo>
                    <a:pt x="216" y="1"/>
                    <a:pt x="149" y="28"/>
                    <a:pt x="95" y="94"/>
                  </a:cubicBezTo>
                  <a:cubicBezTo>
                    <a:pt x="41" y="148"/>
                    <a:pt x="1" y="216"/>
                    <a:pt x="1" y="297"/>
                  </a:cubicBezTo>
                  <a:cubicBezTo>
                    <a:pt x="1" y="378"/>
                    <a:pt x="41" y="444"/>
                    <a:pt x="95" y="498"/>
                  </a:cubicBezTo>
                  <a:cubicBezTo>
                    <a:pt x="149" y="566"/>
                    <a:pt x="216" y="593"/>
                    <a:pt x="297" y="593"/>
                  </a:cubicBezTo>
                  <a:cubicBezTo>
                    <a:pt x="377" y="593"/>
                    <a:pt x="458" y="566"/>
                    <a:pt x="512" y="498"/>
                  </a:cubicBezTo>
                  <a:cubicBezTo>
                    <a:pt x="566" y="444"/>
                    <a:pt x="593" y="378"/>
                    <a:pt x="593" y="297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58" y="28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1153038" y="3076350"/>
              <a:ext cx="35025" cy="33575"/>
            </a:xfrm>
            <a:custGeom>
              <a:rect b="b" l="l" r="r" t="t"/>
              <a:pathLst>
                <a:path extrusionOk="0" h="1343" w="1401">
                  <a:moveTo>
                    <a:pt x="1080" y="0"/>
                  </a:moveTo>
                  <a:cubicBezTo>
                    <a:pt x="1004" y="0"/>
                    <a:pt x="930" y="30"/>
                    <a:pt x="876" y="90"/>
                  </a:cubicBezTo>
                  <a:lnTo>
                    <a:pt x="122" y="844"/>
                  </a:lnTo>
                  <a:cubicBezTo>
                    <a:pt x="1" y="966"/>
                    <a:pt x="1" y="1140"/>
                    <a:pt x="122" y="1262"/>
                  </a:cubicBezTo>
                  <a:cubicBezTo>
                    <a:pt x="176" y="1316"/>
                    <a:pt x="243" y="1343"/>
                    <a:pt x="324" y="1343"/>
                  </a:cubicBezTo>
                  <a:cubicBezTo>
                    <a:pt x="405" y="1343"/>
                    <a:pt x="472" y="1316"/>
                    <a:pt x="539" y="1262"/>
                  </a:cubicBezTo>
                  <a:lnTo>
                    <a:pt x="1293" y="508"/>
                  </a:lnTo>
                  <a:cubicBezTo>
                    <a:pt x="1401" y="387"/>
                    <a:pt x="1401" y="198"/>
                    <a:pt x="1293" y="90"/>
                  </a:cubicBezTo>
                  <a:cubicBezTo>
                    <a:pt x="1233" y="30"/>
                    <a:pt x="1155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1037288" y="3076350"/>
              <a:ext cx="35025" cy="33575"/>
            </a:xfrm>
            <a:custGeom>
              <a:rect b="b" l="l" r="r" t="t"/>
              <a:pathLst>
                <a:path extrusionOk="0" h="1343" w="1401">
                  <a:moveTo>
                    <a:pt x="326" y="0"/>
                  </a:moveTo>
                  <a:cubicBezTo>
                    <a:pt x="250" y="0"/>
                    <a:pt x="176" y="30"/>
                    <a:pt x="122" y="90"/>
                  </a:cubicBezTo>
                  <a:cubicBezTo>
                    <a:pt x="1" y="198"/>
                    <a:pt x="1" y="387"/>
                    <a:pt x="122" y="508"/>
                  </a:cubicBezTo>
                  <a:lnTo>
                    <a:pt x="876" y="1262"/>
                  </a:lnTo>
                  <a:cubicBezTo>
                    <a:pt x="930" y="1316"/>
                    <a:pt x="1011" y="1343"/>
                    <a:pt x="1077" y="1343"/>
                  </a:cubicBezTo>
                  <a:cubicBezTo>
                    <a:pt x="1158" y="1343"/>
                    <a:pt x="1239" y="1316"/>
                    <a:pt x="1293" y="1262"/>
                  </a:cubicBezTo>
                  <a:cubicBezTo>
                    <a:pt x="1400" y="1140"/>
                    <a:pt x="1400" y="966"/>
                    <a:pt x="1293" y="844"/>
                  </a:cubicBezTo>
                  <a:lnTo>
                    <a:pt x="539" y="90"/>
                  </a:lnTo>
                  <a:cubicBezTo>
                    <a:pt x="479" y="30"/>
                    <a:pt x="401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1321288" y="3248900"/>
              <a:ext cx="26275" cy="65950"/>
            </a:xfrm>
            <a:custGeom>
              <a:rect b="b" l="l" r="r" t="t"/>
              <a:pathLst>
                <a:path extrusionOk="0" h="2638" w="1051">
                  <a:moveTo>
                    <a:pt x="329" y="0"/>
                  </a:moveTo>
                  <a:cubicBezTo>
                    <a:pt x="288" y="0"/>
                    <a:pt x="246" y="8"/>
                    <a:pt x="203" y="26"/>
                  </a:cubicBezTo>
                  <a:cubicBezTo>
                    <a:pt x="54" y="94"/>
                    <a:pt x="1" y="268"/>
                    <a:pt x="54" y="417"/>
                  </a:cubicBezTo>
                  <a:cubicBezTo>
                    <a:pt x="351" y="1063"/>
                    <a:pt x="445" y="1749"/>
                    <a:pt x="324" y="2287"/>
                  </a:cubicBezTo>
                  <a:cubicBezTo>
                    <a:pt x="297" y="2436"/>
                    <a:pt x="391" y="2597"/>
                    <a:pt x="553" y="2637"/>
                  </a:cubicBezTo>
                  <a:lnTo>
                    <a:pt x="620" y="2637"/>
                  </a:lnTo>
                  <a:cubicBezTo>
                    <a:pt x="754" y="2637"/>
                    <a:pt x="876" y="2543"/>
                    <a:pt x="903" y="2409"/>
                  </a:cubicBezTo>
                  <a:cubicBezTo>
                    <a:pt x="1050" y="1749"/>
                    <a:pt x="943" y="955"/>
                    <a:pt x="593" y="175"/>
                  </a:cubicBezTo>
                  <a:cubicBezTo>
                    <a:pt x="544" y="65"/>
                    <a:pt x="443" y="0"/>
                    <a:pt x="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1009688" y="3367300"/>
              <a:ext cx="14525" cy="14850"/>
            </a:xfrm>
            <a:custGeom>
              <a:rect b="b" l="l" r="r" t="t"/>
              <a:pathLst>
                <a:path extrusionOk="0" h="594" w="581">
                  <a:moveTo>
                    <a:pt x="297" y="1"/>
                  </a:moveTo>
                  <a:cubicBezTo>
                    <a:pt x="216" y="1"/>
                    <a:pt x="136" y="28"/>
                    <a:pt x="82" y="96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46"/>
                    <a:pt x="82" y="512"/>
                  </a:cubicBezTo>
                  <a:cubicBezTo>
                    <a:pt x="136" y="566"/>
                    <a:pt x="216" y="593"/>
                    <a:pt x="297" y="593"/>
                  </a:cubicBezTo>
                  <a:cubicBezTo>
                    <a:pt x="365" y="593"/>
                    <a:pt x="446" y="566"/>
                    <a:pt x="499" y="512"/>
                  </a:cubicBezTo>
                  <a:cubicBezTo>
                    <a:pt x="553" y="446"/>
                    <a:pt x="580" y="378"/>
                    <a:pt x="580" y="297"/>
                  </a:cubicBezTo>
                  <a:cubicBezTo>
                    <a:pt x="580" y="216"/>
                    <a:pt x="553" y="149"/>
                    <a:pt x="499" y="96"/>
                  </a:cubicBezTo>
                  <a:cubicBezTo>
                    <a:pt x="446" y="28"/>
                    <a:pt x="365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1000963" y="3127725"/>
              <a:ext cx="379925" cy="254425"/>
            </a:xfrm>
            <a:custGeom>
              <a:rect b="b" l="l" r="r" t="t"/>
              <a:pathLst>
                <a:path extrusionOk="0" h="10177" w="15197">
                  <a:moveTo>
                    <a:pt x="4469" y="593"/>
                  </a:moveTo>
                  <a:cubicBezTo>
                    <a:pt x="6232" y="593"/>
                    <a:pt x="7659" y="2020"/>
                    <a:pt x="7659" y="3769"/>
                  </a:cubicBezTo>
                  <a:cubicBezTo>
                    <a:pt x="7659" y="4146"/>
                    <a:pt x="7591" y="4510"/>
                    <a:pt x="7471" y="4846"/>
                  </a:cubicBezTo>
                  <a:cubicBezTo>
                    <a:pt x="7457" y="4860"/>
                    <a:pt x="7457" y="4873"/>
                    <a:pt x="7457" y="4900"/>
                  </a:cubicBezTo>
                  <a:lnTo>
                    <a:pt x="7255" y="5034"/>
                  </a:lnTo>
                  <a:lnTo>
                    <a:pt x="6030" y="4160"/>
                  </a:lnTo>
                  <a:cubicBezTo>
                    <a:pt x="5983" y="4126"/>
                    <a:pt x="5923" y="4109"/>
                    <a:pt x="5862" y="4109"/>
                  </a:cubicBezTo>
                  <a:cubicBezTo>
                    <a:pt x="5801" y="4109"/>
                    <a:pt x="5741" y="4126"/>
                    <a:pt x="5694" y="4160"/>
                  </a:cubicBezTo>
                  <a:lnTo>
                    <a:pt x="5545" y="4254"/>
                  </a:lnTo>
                  <a:cubicBezTo>
                    <a:pt x="5425" y="3810"/>
                    <a:pt x="4994" y="3487"/>
                    <a:pt x="4469" y="3487"/>
                  </a:cubicBezTo>
                  <a:cubicBezTo>
                    <a:pt x="4173" y="3487"/>
                    <a:pt x="3944" y="3285"/>
                    <a:pt x="3944" y="3030"/>
                  </a:cubicBezTo>
                  <a:cubicBezTo>
                    <a:pt x="3944" y="2787"/>
                    <a:pt x="4173" y="2585"/>
                    <a:pt x="4469" y="2585"/>
                  </a:cubicBezTo>
                  <a:cubicBezTo>
                    <a:pt x="4765" y="2585"/>
                    <a:pt x="5007" y="2787"/>
                    <a:pt x="5007" y="3030"/>
                  </a:cubicBezTo>
                  <a:cubicBezTo>
                    <a:pt x="5007" y="3204"/>
                    <a:pt x="5129" y="3326"/>
                    <a:pt x="5303" y="3326"/>
                  </a:cubicBezTo>
                  <a:cubicBezTo>
                    <a:pt x="5465" y="3326"/>
                    <a:pt x="5586" y="3204"/>
                    <a:pt x="5586" y="3030"/>
                  </a:cubicBezTo>
                  <a:cubicBezTo>
                    <a:pt x="5586" y="2558"/>
                    <a:pt x="5236" y="2154"/>
                    <a:pt x="4765" y="2034"/>
                  </a:cubicBezTo>
                  <a:lnTo>
                    <a:pt x="4765" y="1939"/>
                  </a:lnTo>
                  <a:cubicBezTo>
                    <a:pt x="4765" y="1777"/>
                    <a:pt x="4630" y="1657"/>
                    <a:pt x="4469" y="1657"/>
                  </a:cubicBezTo>
                  <a:cubicBezTo>
                    <a:pt x="4307" y="1657"/>
                    <a:pt x="4173" y="1777"/>
                    <a:pt x="4173" y="1939"/>
                  </a:cubicBezTo>
                  <a:lnTo>
                    <a:pt x="4173" y="2034"/>
                  </a:lnTo>
                  <a:cubicBezTo>
                    <a:pt x="3702" y="2154"/>
                    <a:pt x="3352" y="2558"/>
                    <a:pt x="3352" y="3030"/>
                  </a:cubicBezTo>
                  <a:cubicBezTo>
                    <a:pt x="3352" y="3608"/>
                    <a:pt x="3849" y="4079"/>
                    <a:pt x="4469" y="4079"/>
                  </a:cubicBezTo>
                  <a:cubicBezTo>
                    <a:pt x="4765" y="4079"/>
                    <a:pt x="5007" y="4281"/>
                    <a:pt x="5007" y="4537"/>
                  </a:cubicBezTo>
                  <a:cubicBezTo>
                    <a:pt x="5007" y="4577"/>
                    <a:pt x="5007" y="4604"/>
                    <a:pt x="5021" y="4645"/>
                  </a:cubicBezTo>
                  <a:lnTo>
                    <a:pt x="4469" y="5034"/>
                  </a:lnTo>
                  <a:lnTo>
                    <a:pt x="3257" y="4160"/>
                  </a:lnTo>
                  <a:cubicBezTo>
                    <a:pt x="3203" y="4126"/>
                    <a:pt x="3143" y="4109"/>
                    <a:pt x="3082" y="4109"/>
                  </a:cubicBezTo>
                  <a:cubicBezTo>
                    <a:pt x="3022" y="4109"/>
                    <a:pt x="2961" y="4126"/>
                    <a:pt x="2907" y="4160"/>
                  </a:cubicBezTo>
                  <a:lnTo>
                    <a:pt x="1683" y="5034"/>
                  </a:lnTo>
                  <a:lnTo>
                    <a:pt x="1495" y="4900"/>
                  </a:lnTo>
                  <a:cubicBezTo>
                    <a:pt x="1495" y="4887"/>
                    <a:pt x="1495" y="4873"/>
                    <a:pt x="1481" y="4873"/>
                  </a:cubicBezTo>
                  <a:cubicBezTo>
                    <a:pt x="1360" y="4523"/>
                    <a:pt x="1292" y="4146"/>
                    <a:pt x="1292" y="3769"/>
                  </a:cubicBezTo>
                  <a:cubicBezTo>
                    <a:pt x="1292" y="2020"/>
                    <a:pt x="2719" y="593"/>
                    <a:pt x="4469" y="593"/>
                  </a:cubicBezTo>
                  <a:close/>
                  <a:moveTo>
                    <a:pt x="5855" y="4765"/>
                  </a:moveTo>
                  <a:lnTo>
                    <a:pt x="7080" y="5641"/>
                  </a:lnTo>
                  <a:cubicBezTo>
                    <a:pt x="7134" y="5674"/>
                    <a:pt x="7194" y="5691"/>
                    <a:pt x="7255" y="5691"/>
                  </a:cubicBezTo>
                  <a:cubicBezTo>
                    <a:pt x="7315" y="5691"/>
                    <a:pt x="7376" y="5674"/>
                    <a:pt x="7430" y="5641"/>
                  </a:cubicBezTo>
                  <a:lnTo>
                    <a:pt x="8345" y="4981"/>
                  </a:lnTo>
                  <a:lnTo>
                    <a:pt x="8345" y="5223"/>
                  </a:lnTo>
                  <a:cubicBezTo>
                    <a:pt x="8345" y="5856"/>
                    <a:pt x="8251" y="6448"/>
                    <a:pt x="8076" y="6960"/>
                  </a:cubicBezTo>
                  <a:cubicBezTo>
                    <a:pt x="8063" y="6987"/>
                    <a:pt x="8049" y="7026"/>
                    <a:pt x="8049" y="7053"/>
                  </a:cubicBezTo>
                  <a:cubicBezTo>
                    <a:pt x="7471" y="8602"/>
                    <a:pt x="6165" y="9584"/>
                    <a:pt x="4469" y="9584"/>
                  </a:cubicBezTo>
                  <a:cubicBezTo>
                    <a:pt x="2180" y="9584"/>
                    <a:pt x="592" y="7794"/>
                    <a:pt x="592" y="5223"/>
                  </a:cubicBezTo>
                  <a:lnTo>
                    <a:pt x="592" y="4981"/>
                  </a:lnTo>
                  <a:lnTo>
                    <a:pt x="1521" y="5641"/>
                  </a:lnTo>
                  <a:cubicBezTo>
                    <a:pt x="1568" y="5674"/>
                    <a:pt x="1629" y="5691"/>
                    <a:pt x="1689" y="5691"/>
                  </a:cubicBezTo>
                  <a:cubicBezTo>
                    <a:pt x="1750" y="5691"/>
                    <a:pt x="1811" y="5674"/>
                    <a:pt x="1857" y="5641"/>
                  </a:cubicBezTo>
                  <a:lnTo>
                    <a:pt x="3083" y="4765"/>
                  </a:lnTo>
                  <a:lnTo>
                    <a:pt x="4307" y="5641"/>
                  </a:lnTo>
                  <a:cubicBezTo>
                    <a:pt x="4354" y="5674"/>
                    <a:pt x="4415" y="5691"/>
                    <a:pt x="4476" y="5691"/>
                  </a:cubicBezTo>
                  <a:cubicBezTo>
                    <a:pt x="4536" y="5691"/>
                    <a:pt x="4597" y="5674"/>
                    <a:pt x="4644" y="5641"/>
                  </a:cubicBezTo>
                  <a:lnTo>
                    <a:pt x="5855" y="4765"/>
                  </a:lnTo>
                  <a:close/>
                  <a:moveTo>
                    <a:pt x="13258" y="3527"/>
                  </a:moveTo>
                  <a:cubicBezTo>
                    <a:pt x="14671" y="5384"/>
                    <a:pt x="14913" y="7753"/>
                    <a:pt x="13783" y="8884"/>
                  </a:cubicBezTo>
                  <a:cubicBezTo>
                    <a:pt x="13310" y="9357"/>
                    <a:pt x="12613" y="9587"/>
                    <a:pt x="11824" y="9587"/>
                  </a:cubicBezTo>
                  <a:cubicBezTo>
                    <a:pt x="10750" y="9587"/>
                    <a:pt x="9505" y="9161"/>
                    <a:pt x="8426" y="8346"/>
                  </a:cubicBezTo>
                  <a:lnTo>
                    <a:pt x="8587" y="7350"/>
                  </a:lnTo>
                  <a:lnTo>
                    <a:pt x="9947" y="7040"/>
                  </a:lnTo>
                  <a:cubicBezTo>
                    <a:pt x="10068" y="7014"/>
                    <a:pt x="10149" y="6919"/>
                    <a:pt x="10176" y="6798"/>
                  </a:cubicBezTo>
                  <a:lnTo>
                    <a:pt x="10391" y="5479"/>
                  </a:lnTo>
                  <a:lnTo>
                    <a:pt x="11710" y="5264"/>
                  </a:lnTo>
                  <a:cubicBezTo>
                    <a:pt x="11832" y="5250"/>
                    <a:pt x="11925" y="5142"/>
                    <a:pt x="11952" y="5022"/>
                  </a:cubicBezTo>
                  <a:lnTo>
                    <a:pt x="12168" y="3703"/>
                  </a:lnTo>
                  <a:lnTo>
                    <a:pt x="13258" y="3527"/>
                  </a:lnTo>
                  <a:close/>
                  <a:moveTo>
                    <a:pt x="4469" y="1"/>
                  </a:moveTo>
                  <a:cubicBezTo>
                    <a:pt x="2396" y="1"/>
                    <a:pt x="700" y="1696"/>
                    <a:pt x="700" y="3769"/>
                  </a:cubicBezTo>
                  <a:cubicBezTo>
                    <a:pt x="700" y="3972"/>
                    <a:pt x="714" y="4160"/>
                    <a:pt x="741" y="4361"/>
                  </a:cubicBezTo>
                  <a:lnTo>
                    <a:pt x="511" y="4187"/>
                  </a:lnTo>
                  <a:cubicBezTo>
                    <a:pt x="463" y="4154"/>
                    <a:pt x="404" y="4136"/>
                    <a:pt x="344" y="4136"/>
                  </a:cubicBezTo>
                  <a:cubicBezTo>
                    <a:pt x="305" y="4136"/>
                    <a:pt x="266" y="4144"/>
                    <a:pt x="229" y="4160"/>
                  </a:cubicBezTo>
                  <a:cubicBezTo>
                    <a:pt x="122" y="4200"/>
                    <a:pt x="68" y="4295"/>
                    <a:pt x="54" y="4402"/>
                  </a:cubicBezTo>
                  <a:cubicBezTo>
                    <a:pt x="14" y="4672"/>
                    <a:pt x="0" y="4954"/>
                    <a:pt x="0" y="5223"/>
                  </a:cubicBezTo>
                  <a:cubicBezTo>
                    <a:pt x="0" y="6691"/>
                    <a:pt x="458" y="7942"/>
                    <a:pt x="1306" y="8844"/>
                  </a:cubicBezTo>
                  <a:cubicBezTo>
                    <a:pt x="1575" y="9140"/>
                    <a:pt x="1898" y="9382"/>
                    <a:pt x="2234" y="9584"/>
                  </a:cubicBezTo>
                  <a:lnTo>
                    <a:pt x="1723" y="9584"/>
                  </a:lnTo>
                  <a:cubicBezTo>
                    <a:pt x="1561" y="9584"/>
                    <a:pt x="1427" y="9718"/>
                    <a:pt x="1427" y="9880"/>
                  </a:cubicBezTo>
                  <a:cubicBezTo>
                    <a:pt x="1427" y="10041"/>
                    <a:pt x="1561" y="10176"/>
                    <a:pt x="1723" y="10176"/>
                  </a:cubicBezTo>
                  <a:lnTo>
                    <a:pt x="7537" y="10176"/>
                  </a:lnTo>
                  <a:cubicBezTo>
                    <a:pt x="7699" y="10176"/>
                    <a:pt x="7834" y="10041"/>
                    <a:pt x="7834" y="9880"/>
                  </a:cubicBezTo>
                  <a:cubicBezTo>
                    <a:pt x="7834" y="9718"/>
                    <a:pt x="7699" y="9584"/>
                    <a:pt x="7537" y="9584"/>
                  </a:cubicBezTo>
                  <a:lnTo>
                    <a:pt x="6703" y="9584"/>
                  </a:lnTo>
                  <a:cubicBezTo>
                    <a:pt x="7053" y="9382"/>
                    <a:pt x="7363" y="9140"/>
                    <a:pt x="7632" y="8844"/>
                  </a:cubicBezTo>
                  <a:cubicBezTo>
                    <a:pt x="7713" y="8763"/>
                    <a:pt x="7780" y="8683"/>
                    <a:pt x="7848" y="8602"/>
                  </a:cubicBezTo>
                  <a:cubicBezTo>
                    <a:pt x="7874" y="8642"/>
                    <a:pt x="7901" y="8683"/>
                    <a:pt x="7928" y="8709"/>
                  </a:cubicBezTo>
                  <a:cubicBezTo>
                    <a:pt x="8372" y="9059"/>
                    <a:pt x="8856" y="9356"/>
                    <a:pt x="9355" y="9584"/>
                  </a:cubicBezTo>
                  <a:lnTo>
                    <a:pt x="8883" y="9584"/>
                  </a:lnTo>
                  <a:cubicBezTo>
                    <a:pt x="8722" y="9584"/>
                    <a:pt x="8587" y="9718"/>
                    <a:pt x="8587" y="9880"/>
                  </a:cubicBezTo>
                  <a:cubicBezTo>
                    <a:pt x="8587" y="10041"/>
                    <a:pt x="8722" y="10176"/>
                    <a:pt x="8883" y="10176"/>
                  </a:cubicBezTo>
                  <a:lnTo>
                    <a:pt x="14267" y="10176"/>
                  </a:lnTo>
                  <a:cubicBezTo>
                    <a:pt x="14429" y="10176"/>
                    <a:pt x="14563" y="10041"/>
                    <a:pt x="14563" y="9880"/>
                  </a:cubicBezTo>
                  <a:cubicBezTo>
                    <a:pt x="14563" y="9718"/>
                    <a:pt x="14429" y="9584"/>
                    <a:pt x="14267" y="9584"/>
                  </a:cubicBezTo>
                  <a:lnTo>
                    <a:pt x="13863" y="9584"/>
                  </a:lnTo>
                  <a:cubicBezTo>
                    <a:pt x="13985" y="9503"/>
                    <a:pt x="14106" y="9409"/>
                    <a:pt x="14200" y="9302"/>
                  </a:cubicBezTo>
                  <a:cubicBezTo>
                    <a:pt x="14900" y="8602"/>
                    <a:pt x="15197" y="7538"/>
                    <a:pt x="15048" y="6314"/>
                  </a:cubicBezTo>
                  <a:cubicBezTo>
                    <a:pt x="14900" y="5183"/>
                    <a:pt x="14389" y="3985"/>
                    <a:pt x="13621" y="3030"/>
                  </a:cubicBezTo>
                  <a:cubicBezTo>
                    <a:pt x="13568" y="2954"/>
                    <a:pt x="13489" y="2914"/>
                    <a:pt x="13405" y="2914"/>
                  </a:cubicBezTo>
                  <a:cubicBezTo>
                    <a:pt x="13383" y="2914"/>
                    <a:pt x="13361" y="2916"/>
                    <a:pt x="13339" y="2922"/>
                  </a:cubicBezTo>
                  <a:lnTo>
                    <a:pt x="11859" y="3164"/>
                  </a:lnTo>
                  <a:cubicBezTo>
                    <a:pt x="11737" y="3177"/>
                    <a:pt x="11643" y="3272"/>
                    <a:pt x="11616" y="3406"/>
                  </a:cubicBezTo>
                  <a:lnTo>
                    <a:pt x="11401" y="4725"/>
                  </a:lnTo>
                  <a:lnTo>
                    <a:pt x="10082" y="4941"/>
                  </a:lnTo>
                  <a:cubicBezTo>
                    <a:pt x="9960" y="4954"/>
                    <a:pt x="9866" y="5048"/>
                    <a:pt x="9840" y="5183"/>
                  </a:cubicBezTo>
                  <a:lnTo>
                    <a:pt x="9624" y="6502"/>
                  </a:lnTo>
                  <a:lnTo>
                    <a:pt x="8776" y="6703"/>
                  </a:lnTo>
                  <a:cubicBezTo>
                    <a:pt x="8883" y="6246"/>
                    <a:pt x="8937" y="5748"/>
                    <a:pt x="8937" y="5223"/>
                  </a:cubicBezTo>
                  <a:cubicBezTo>
                    <a:pt x="8937" y="4954"/>
                    <a:pt x="8924" y="4672"/>
                    <a:pt x="8897" y="4402"/>
                  </a:cubicBezTo>
                  <a:cubicBezTo>
                    <a:pt x="8883" y="4295"/>
                    <a:pt x="8817" y="4200"/>
                    <a:pt x="8722" y="4160"/>
                  </a:cubicBezTo>
                  <a:cubicBezTo>
                    <a:pt x="8685" y="4144"/>
                    <a:pt x="8646" y="4136"/>
                    <a:pt x="8606" y="4136"/>
                  </a:cubicBezTo>
                  <a:cubicBezTo>
                    <a:pt x="8545" y="4136"/>
                    <a:pt x="8483" y="4154"/>
                    <a:pt x="8426" y="4187"/>
                  </a:cubicBezTo>
                  <a:lnTo>
                    <a:pt x="8197" y="4361"/>
                  </a:lnTo>
                  <a:cubicBezTo>
                    <a:pt x="8224" y="4173"/>
                    <a:pt x="8237" y="3972"/>
                    <a:pt x="8237" y="3769"/>
                  </a:cubicBezTo>
                  <a:cubicBezTo>
                    <a:pt x="8237" y="1696"/>
                    <a:pt x="6555" y="1"/>
                    <a:pt x="4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1317938" y="3321900"/>
              <a:ext cx="14500" cy="14825"/>
            </a:xfrm>
            <a:custGeom>
              <a:rect b="b" l="l" r="r" t="t"/>
              <a:pathLst>
                <a:path extrusionOk="0" h="593" w="580">
                  <a:moveTo>
                    <a:pt x="283" y="0"/>
                  </a:moveTo>
                  <a:cubicBezTo>
                    <a:pt x="122" y="0"/>
                    <a:pt x="0" y="135"/>
                    <a:pt x="0" y="296"/>
                  </a:cubicBezTo>
                  <a:cubicBezTo>
                    <a:pt x="0" y="458"/>
                    <a:pt x="122" y="593"/>
                    <a:pt x="283" y="593"/>
                  </a:cubicBezTo>
                  <a:cubicBezTo>
                    <a:pt x="445" y="593"/>
                    <a:pt x="579" y="458"/>
                    <a:pt x="579" y="296"/>
                  </a:cubicBezTo>
                  <a:cubicBezTo>
                    <a:pt x="579" y="135"/>
                    <a:pt x="445" y="0"/>
                    <a:pt x="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3"/>
          <p:cNvSpPr/>
          <p:nvPr/>
        </p:nvSpPr>
        <p:spPr>
          <a:xfrm>
            <a:off x="785900" y="1929700"/>
            <a:ext cx="6055800" cy="2346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53"/>
          <p:cNvSpPr txBox="1"/>
          <p:nvPr>
            <p:ph type="title"/>
          </p:nvPr>
        </p:nvSpPr>
        <p:spPr>
          <a:xfrm>
            <a:off x="1348575" y="2105096"/>
            <a:ext cx="5559900" cy="22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</a:rPr>
              <a:t>If stock market experts were so expert, they would be buying stock not selling advice</a:t>
            </a:r>
            <a:endParaRPr sz="2800"/>
          </a:p>
        </p:txBody>
      </p:sp>
      <p:grpSp>
        <p:nvGrpSpPr>
          <p:cNvPr id="2169" name="Google Shape;2169;p53"/>
          <p:cNvGrpSpPr/>
          <p:nvPr/>
        </p:nvGrpSpPr>
        <p:grpSpPr>
          <a:xfrm>
            <a:off x="1793509" y="812343"/>
            <a:ext cx="407730" cy="340317"/>
            <a:chOff x="2503388" y="2305350"/>
            <a:chExt cx="376900" cy="377250"/>
          </a:xfrm>
        </p:grpSpPr>
        <p:sp>
          <p:nvSpPr>
            <p:cNvPr id="2170" name="Google Shape;2170;p53"/>
            <p:cNvSpPr/>
            <p:nvPr/>
          </p:nvSpPr>
          <p:spPr>
            <a:xfrm>
              <a:off x="2629238" y="251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2669938" y="2335300"/>
              <a:ext cx="44125" cy="79450"/>
            </a:xfrm>
            <a:custGeom>
              <a:rect b="b" l="l" r="r" t="t"/>
              <a:pathLst>
                <a:path extrusionOk="0" h="3178" w="1765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2605013" y="2305350"/>
              <a:ext cx="173675" cy="377250"/>
            </a:xfrm>
            <a:custGeom>
              <a:rect b="b" l="l" r="r" t="t"/>
              <a:pathLst>
                <a:path extrusionOk="0" h="15090" w="6947">
                  <a:moveTo>
                    <a:pt x="3473" y="593"/>
                  </a:moveTo>
                  <a:cubicBezTo>
                    <a:pt x="4671" y="593"/>
                    <a:pt x="5654" y="1576"/>
                    <a:pt x="5654" y="2773"/>
                  </a:cubicBezTo>
                  <a:cubicBezTo>
                    <a:pt x="5654" y="3971"/>
                    <a:pt x="4671" y="4953"/>
                    <a:pt x="3473" y="4953"/>
                  </a:cubicBezTo>
                  <a:cubicBezTo>
                    <a:pt x="2275" y="4953"/>
                    <a:pt x="1293" y="3971"/>
                    <a:pt x="1293" y="2773"/>
                  </a:cubicBezTo>
                  <a:cubicBezTo>
                    <a:pt x="1293" y="1576"/>
                    <a:pt x="2275" y="593"/>
                    <a:pt x="3473" y="593"/>
                  </a:cubicBezTo>
                  <a:close/>
                  <a:moveTo>
                    <a:pt x="821" y="6044"/>
                  </a:moveTo>
                  <a:lnTo>
                    <a:pt x="821" y="6044"/>
                  </a:lnTo>
                  <a:cubicBezTo>
                    <a:pt x="1239" y="6057"/>
                    <a:pt x="2074" y="6125"/>
                    <a:pt x="2585" y="6622"/>
                  </a:cubicBezTo>
                  <a:cubicBezTo>
                    <a:pt x="2948" y="6986"/>
                    <a:pt x="3097" y="7498"/>
                    <a:pt x="3150" y="7929"/>
                  </a:cubicBezTo>
                  <a:lnTo>
                    <a:pt x="2571" y="7349"/>
                  </a:lnTo>
                  <a:cubicBezTo>
                    <a:pt x="2511" y="7289"/>
                    <a:pt x="2434" y="7259"/>
                    <a:pt x="2358" y="7259"/>
                  </a:cubicBezTo>
                  <a:cubicBezTo>
                    <a:pt x="2282" y="7259"/>
                    <a:pt x="2208" y="7289"/>
                    <a:pt x="2154" y="7349"/>
                  </a:cubicBezTo>
                  <a:cubicBezTo>
                    <a:pt x="2033" y="7457"/>
                    <a:pt x="2033" y="7645"/>
                    <a:pt x="2154" y="7767"/>
                  </a:cubicBezTo>
                  <a:lnTo>
                    <a:pt x="2774" y="8386"/>
                  </a:lnTo>
                  <a:cubicBezTo>
                    <a:pt x="2343" y="8359"/>
                    <a:pt x="1763" y="8225"/>
                    <a:pt x="1387" y="7848"/>
                  </a:cubicBezTo>
                  <a:cubicBezTo>
                    <a:pt x="862" y="7349"/>
                    <a:pt x="808" y="6475"/>
                    <a:pt x="821" y="6044"/>
                  </a:cubicBezTo>
                  <a:close/>
                  <a:moveTo>
                    <a:pt x="6124" y="6044"/>
                  </a:moveTo>
                  <a:cubicBezTo>
                    <a:pt x="6138" y="6475"/>
                    <a:pt x="6085" y="7349"/>
                    <a:pt x="5559" y="7848"/>
                  </a:cubicBezTo>
                  <a:cubicBezTo>
                    <a:pt x="5196" y="8225"/>
                    <a:pt x="4631" y="8345"/>
                    <a:pt x="4200" y="8386"/>
                  </a:cubicBezTo>
                  <a:lnTo>
                    <a:pt x="4832" y="7753"/>
                  </a:lnTo>
                  <a:cubicBezTo>
                    <a:pt x="4940" y="7645"/>
                    <a:pt x="4940" y="7457"/>
                    <a:pt x="4832" y="7336"/>
                  </a:cubicBezTo>
                  <a:cubicBezTo>
                    <a:pt x="4772" y="7282"/>
                    <a:pt x="4695" y="7256"/>
                    <a:pt x="4619" y="7256"/>
                  </a:cubicBezTo>
                  <a:cubicBezTo>
                    <a:pt x="4543" y="7256"/>
                    <a:pt x="4469" y="7282"/>
                    <a:pt x="4416" y="7336"/>
                  </a:cubicBezTo>
                  <a:lnTo>
                    <a:pt x="3796" y="7955"/>
                  </a:lnTo>
                  <a:cubicBezTo>
                    <a:pt x="3850" y="7525"/>
                    <a:pt x="3985" y="6986"/>
                    <a:pt x="4362" y="6622"/>
                  </a:cubicBezTo>
                  <a:cubicBezTo>
                    <a:pt x="4873" y="6125"/>
                    <a:pt x="5708" y="6057"/>
                    <a:pt x="6124" y="6044"/>
                  </a:cubicBezTo>
                  <a:close/>
                  <a:moveTo>
                    <a:pt x="6354" y="9907"/>
                  </a:moveTo>
                  <a:lnTo>
                    <a:pt x="6354" y="10728"/>
                  </a:lnTo>
                  <a:lnTo>
                    <a:pt x="593" y="10728"/>
                  </a:lnTo>
                  <a:lnTo>
                    <a:pt x="593" y="9907"/>
                  </a:lnTo>
                  <a:close/>
                  <a:moveTo>
                    <a:pt x="5977" y="11320"/>
                  </a:moveTo>
                  <a:lnTo>
                    <a:pt x="5209" y="14497"/>
                  </a:lnTo>
                  <a:lnTo>
                    <a:pt x="1737" y="14497"/>
                  </a:lnTo>
                  <a:lnTo>
                    <a:pt x="1279" y="12612"/>
                  </a:lnTo>
                  <a:lnTo>
                    <a:pt x="3473" y="12612"/>
                  </a:lnTo>
                  <a:cubicBezTo>
                    <a:pt x="3635" y="12612"/>
                    <a:pt x="3770" y="12478"/>
                    <a:pt x="3770" y="12316"/>
                  </a:cubicBezTo>
                  <a:cubicBezTo>
                    <a:pt x="3770" y="12155"/>
                    <a:pt x="3635" y="12020"/>
                    <a:pt x="3473" y="12020"/>
                  </a:cubicBezTo>
                  <a:lnTo>
                    <a:pt x="1144" y="12020"/>
                  </a:lnTo>
                  <a:lnTo>
                    <a:pt x="970" y="11320"/>
                  </a:lnTo>
                  <a:close/>
                  <a:moveTo>
                    <a:pt x="3473" y="0"/>
                  </a:moveTo>
                  <a:cubicBezTo>
                    <a:pt x="1952" y="0"/>
                    <a:pt x="701" y="1253"/>
                    <a:pt x="701" y="2773"/>
                  </a:cubicBezTo>
                  <a:cubicBezTo>
                    <a:pt x="701" y="4200"/>
                    <a:pt x="1790" y="5384"/>
                    <a:pt x="3177" y="5533"/>
                  </a:cubicBezTo>
                  <a:lnTo>
                    <a:pt x="3177" y="6407"/>
                  </a:lnTo>
                  <a:cubicBezTo>
                    <a:pt x="3123" y="6340"/>
                    <a:pt x="3070" y="6272"/>
                    <a:pt x="3002" y="6206"/>
                  </a:cubicBezTo>
                  <a:cubicBezTo>
                    <a:pt x="2328" y="5542"/>
                    <a:pt x="1283" y="5455"/>
                    <a:pt x="790" y="5455"/>
                  </a:cubicBezTo>
                  <a:cubicBezTo>
                    <a:pt x="652" y="5455"/>
                    <a:pt x="558" y="5462"/>
                    <a:pt x="525" y="5465"/>
                  </a:cubicBezTo>
                  <a:cubicBezTo>
                    <a:pt x="458" y="5479"/>
                    <a:pt x="391" y="5506"/>
                    <a:pt x="337" y="5546"/>
                  </a:cubicBezTo>
                  <a:cubicBezTo>
                    <a:pt x="283" y="5599"/>
                    <a:pt x="256" y="5667"/>
                    <a:pt x="256" y="5748"/>
                  </a:cubicBezTo>
                  <a:cubicBezTo>
                    <a:pt x="229" y="5949"/>
                    <a:pt x="108" y="7430"/>
                    <a:pt x="970" y="8264"/>
                  </a:cubicBezTo>
                  <a:cubicBezTo>
                    <a:pt x="1602" y="8898"/>
                    <a:pt x="2571" y="8991"/>
                    <a:pt x="3097" y="8991"/>
                  </a:cubicBezTo>
                  <a:lnTo>
                    <a:pt x="3177" y="8991"/>
                  </a:lnTo>
                  <a:lnTo>
                    <a:pt x="3177" y="9314"/>
                  </a:lnTo>
                  <a:lnTo>
                    <a:pt x="297" y="9314"/>
                  </a:lnTo>
                  <a:cubicBezTo>
                    <a:pt x="135" y="9314"/>
                    <a:pt x="1" y="9449"/>
                    <a:pt x="1" y="9610"/>
                  </a:cubicBezTo>
                  <a:lnTo>
                    <a:pt x="1" y="11024"/>
                  </a:lnTo>
                  <a:cubicBezTo>
                    <a:pt x="1" y="11186"/>
                    <a:pt x="135" y="11320"/>
                    <a:pt x="297" y="11320"/>
                  </a:cubicBezTo>
                  <a:lnTo>
                    <a:pt x="364" y="11320"/>
                  </a:lnTo>
                  <a:lnTo>
                    <a:pt x="1225" y="14860"/>
                  </a:lnTo>
                  <a:cubicBezTo>
                    <a:pt x="1252" y="14994"/>
                    <a:pt x="1374" y="15089"/>
                    <a:pt x="1508" y="15089"/>
                  </a:cubicBezTo>
                  <a:lnTo>
                    <a:pt x="5439" y="15089"/>
                  </a:lnTo>
                  <a:cubicBezTo>
                    <a:pt x="5573" y="15089"/>
                    <a:pt x="5694" y="14994"/>
                    <a:pt x="5721" y="14860"/>
                  </a:cubicBezTo>
                  <a:lnTo>
                    <a:pt x="6582" y="11320"/>
                  </a:lnTo>
                  <a:lnTo>
                    <a:pt x="6650" y="11320"/>
                  </a:lnTo>
                  <a:cubicBezTo>
                    <a:pt x="6811" y="11320"/>
                    <a:pt x="6946" y="11186"/>
                    <a:pt x="6946" y="11024"/>
                  </a:cubicBezTo>
                  <a:lnTo>
                    <a:pt x="6946" y="9610"/>
                  </a:lnTo>
                  <a:cubicBezTo>
                    <a:pt x="6946" y="9449"/>
                    <a:pt x="6811" y="9314"/>
                    <a:pt x="6650" y="9314"/>
                  </a:cubicBezTo>
                  <a:lnTo>
                    <a:pt x="3770" y="9314"/>
                  </a:lnTo>
                  <a:lnTo>
                    <a:pt x="3770" y="8991"/>
                  </a:lnTo>
                  <a:lnTo>
                    <a:pt x="3850" y="8991"/>
                  </a:lnTo>
                  <a:cubicBezTo>
                    <a:pt x="4389" y="8991"/>
                    <a:pt x="5344" y="8898"/>
                    <a:pt x="5977" y="8264"/>
                  </a:cubicBezTo>
                  <a:cubicBezTo>
                    <a:pt x="6838" y="7430"/>
                    <a:pt x="6717" y="5976"/>
                    <a:pt x="6690" y="5748"/>
                  </a:cubicBezTo>
                  <a:cubicBezTo>
                    <a:pt x="6690" y="5680"/>
                    <a:pt x="6663" y="5599"/>
                    <a:pt x="6609" y="5546"/>
                  </a:cubicBezTo>
                  <a:cubicBezTo>
                    <a:pt x="6555" y="5506"/>
                    <a:pt x="6488" y="5479"/>
                    <a:pt x="6421" y="5465"/>
                  </a:cubicBezTo>
                  <a:cubicBezTo>
                    <a:pt x="6393" y="5465"/>
                    <a:pt x="6311" y="5460"/>
                    <a:pt x="6191" y="5460"/>
                  </a:cubicBezTo>
                  <a:cubicBezTo>
                    <a:pt x="5716" y="5460"/>
                    <a:pt x="4642" y="5529"/>
                    <a:pt x="3944" y="6206"/>
                  </a:cubicBezTo>
                  <a:cubicBezTo>
                    <a:pt x="3877" y="6272"/>
                    <a:pt x="3823" y="6340"/>
                    <a:pt x="3770" y="6407"/>
                  </a:cubicBezTo>
                  <a:lnTo>
                    <a:pt x="3770" y="5533"/>
                  </a:lnTo>
                  <a:cubicBezTo>
                    <a:pt x="5155" y="5384"/>
                    <a:pt x="6246" y="4200"/>
                    <a:pt x="6246" y="2773"/>
                  </a:cubicBezTo>
                  <a:cubicBezTo>
                    <a:pt x="6246" y="1253"/>
                    <a:pt x="5008" y="0"/>
                    <a:pt x="3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3"/>
            <p:cNvSpPr/>
            <p:nvPr/>
          </p:nvSpPr>
          <p:spPr>
            <a:xfrm>
              <a:off x="2525263" y="2464850"/>
              <a:ext cx="14500" cy="22575"/>
            </a:xfrm>
            <a:custGeom>
              <a:rect b="b" l="l" r="r" t="t"/>
              <a:pathLst>
                <a:path extrusionOk="0" h="903" w="58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3"/>
            <p:cNvSpPr/>
            <p:nvPr/>
          </p:nvSpPr>
          <p:spPr>
            <a:xfrm>
              <a:off x="2525263" y="2500500"/>
              <a:ext cx="14500" cy="22600"/>
            </a:xfrm>
            <a:custGeom>
              <a:rect b="b" l="l" r="r" t="t"/>
              <a:pathLst>
                <a:path extrusionOk="0" h="904" w="58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3"/>
            <p:cNvSpPr/>
            <p:nvPr/>
          </p:nvSpPr>
          <p:spPr>
            <a:xfrm>
              <a:off x="2539063" y="2486725"/>
              <a:ext cx="22550" cy="14825"/>
            </a:xfrm>
            <a:custGeom>
              <a:rect b="b" l="l" r="r" t="t"/>
              <a:pathLst>
                <a:path extrusionOk="0" h="593" w="902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2503388" y="2486725"/>
              <a:ext cx="22575" cy="14825"/>
            </a:xfrm>
            <a:custGeom>
              <a:rect b="b" l="l" r="r" t="t"/>
              <a:pathLst>
                <a:path extrusionOk="0" h="593" w="903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2843938" y="2305350"/>
              <a:ext cx="14825" cy="22900"/>
            </a:xfrm>
            <a:custGeom>
              <a:rect b="b" l="l" r="r" t="t"/>
              <a:pathLst>
                <a:path extrusionOk="0" h="916" w="593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2843938" y="2341375"/>
              <a:ext cx="14825" cy="22550"/>
            </a:xfrm>
            <a:custGeom>
              <a:rect b="b" l="l" r="r" t="t"/>
              <a:pathLst>
                <a:path extrusionOk="0" h="902" w="593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2857713" y="2327225"/>
              <a:ext cx="22575" cy="14825"/>
            </a:xfrm>
            <a:custGeom>
              <a:rect b="b" l="l" r="r" t="t"/>
              <a:pathLst>
                <a:path extrusionOk="0" h="593" w="903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2822038" y="2327225"/>
              <a:ext cx="22600" cy="14825"/>
            </a:xfrm>
            <a:custGeom>
              <a:rect b="b" l="l" r="r" t="t"/>
              <a:pathLst>
                <a:path extrusionOk="0" h="593" w="904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2711013" y="2605850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2" name="Google Shape;2182;p53"/>
          <p:cNvSpPr/>
          <p:nvPr/>
        </p:nvSpPr>
        <p:spPr>
          <a:xfrm>
            <a:off x="1605275" y="554350"/>
            <a:ext cx="814200" cy="8001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3" name="Google Shape;2183;p53"/>
          <p:cNvCxnSpPr>
            <a:stCxn id="2167" idx="1"/>
            <a:endCxn id="2182" idx="2"/>
          </p:cNvCxnSpPr>
          <p:nvPr/>
        </p:nvCxnSpPr>
        <p:spPr>
          <a:xfrm flipH="1" rot="10800000">
            <a:off x="785900" y="954250"/>
            <a:ext cx="819300" cy="2148900"/>
          </a:xfrm>
          <a:prstGeom prst="bentConnector3">
            <a:avLst>
              <a:gd fmla="val -29064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6"/>
            </a:outerShdw>
          </a:effectLst>
        </p:spPr>
      </p:cxnSp>
      <p:grpSp>
        <p:nvGrpSpPr>
          <p:cNvPr id="2184" name="Google Shape;2184;p53"/>
          <p:cNvGrpSpPr/>
          <p:nvPr/>
        </p:nvGrpSpPr>
        <p:grpSpPr>
          <a:xfrm>
            <a:off x="8224363" y="554350"/>
            <a:ext cx="330125" cy="376900"/>
            <a:chOff x="4780438" y="1591300"/>
            <a:chExt cx="330125" cy="376900"/>
          </a:xfrm>
        </p:grpSpPr>
        <p:sp>
          <p:nvSpPr>
            <p:cNvPr id="2185" name="Google Shape;2185;p53"/>
            <p:cNvSpPr/>
            <p:nvPr/>
          </p:nvSpPr>
          <p:spPr>
            <a:xfrm>
              <a:off x="4780438" y="1591300"/>
              <a:ext cx="330125" cy="376900"/>
            </a:xfrm>
            <a:custGeom>
              <a:rect b="b" l="l" r="r" t="t"/>
              <a:pathLst>
                <a:path extrusionOk="0" h="15076" w="13205">
                  <a:moveTo>
                    <a:pt x="7145" y="0"/>
                  </a:moveTo>
                  <a:cubicBezTo>
                    <a:pt x="7110" y="0"/>
                    <a:pt x="7075" y="0"/>
                    <a:pt x="7040" y="1"/>
                  </a:cubicBezTo>
                  <a:cubicBezTo>
                    <a:pt x="5452" y="28"/>
                    <a:pt x="3957" y="661"/>
                    <a:pt x="2827" y="1792"/>
                  </a:cubicBezTo>
                  <a:cubicBezTo>
                    <a:pt x="1723" y="2922"/>
                    <a:pt x="1104" y="4416"/>
                    <a:pt x="1091" y="5991"/>
                  </a:cubicBezTo>
                  <a:lnTo>
                    <a:pt x="27" y="9530"/>
                  </a:lnTo>
                  <a:cubicBezTo>
                    <a:pt x="0" y="9625"/>
                    <a:pt x="14" y="9719"/>
                    <a:pt x="68" y="9787"/>
                  </a:cubicBezTo>
                  <a:cubicBezTo>
                    <a:pt x="122" y="9867"/>
                    <a:pt x="215" y="9907"/>
                    <a:pt x="310" y="9907"/>
                  </a:cubicBezTo>
                  <a:lnTo>
                    <a:pt x="1737" y="9907"/>
                  </a:lnTo>
                  <a:lnTo>
                    <a:pt x="1737" y="11738"/>
                  </a:lnTo>
                  <a:cubicBezTo>
                    <a:pt x="1737" y="12707"/>
                    <a:pt x="2518" y="13488"/>
                    <a:pt x="3473" y="13488"/>
                  </a:cubicBezTo>
                  <a:lnTo>
                    <a:pt x="4644" y="13488"/>
                  </a:lnTo>
                  <a:cubicBezTo>
                    <a:pt x="4953" y="13488"/>
                    <a:pt x="5210" y="13744"/>
                    <a:pt x="5210" y="14053"/>
                  </a:cubicBezTo>
                  <a:lnTo>
                    <a:pt x="5210" y="14780"/>
                  </a:lnTo>
                  <a:cubicBezTo>
                    <a:pt x="5210" y="14941"/>
                    <a:pt x="5344" y="15076"/>
                    <a:pt x="5506" y="15076"/>
                  </a:cubicBezTo>
                  <a:cubicBezTo>
                    <a:pt x="5667" y="15076"/>
                    <a:pt x="5802" y="14941"/>
                    <a:pt x="5802" y="14780"/>
                  </a:cubicBezTo>
                  <a:lnTo>
                    <a:pt x="5802" y="14053"/>
                  </a:lnTo>
                  <a:cubicBezTo>
                    <a:pt x="5802" y="13421"/>
                    <a:pt x="5290" y="12895"/>
                    <a:pt x="4644" y="12895"/>
                  </a:cubicBezTo>
                  <a:lnTo>
                    <a:pt x="3473" y="12895"/>
                  </a:lnTo>
                  <a:cubicBezTo>
                    <a:pt x="2841" y="12895"/>
                    <a:pt x="2315" y="12384"/>
                    <a:pt x="2315" y="11738"/>
                  </a:cubicBezTo>
                  <a:lnTo>
                    <a:pt x="2315" y="9611"/>
                  </a:lnTo>
                  <a:cubicBezTo>
                    <a:pt x="2315" y="9450"/>
                    <a:pt x="2195" y="9315"/>
                    <a:pt x="2019" y="9315"/>
                  </a:cubicBezTo>
                  <a:lnTo>
                    <a:pt x="700" y="9315"/>
                  </a:lnTo>
                  <a:lnTo>
                    <a:pt x="1669" y="6126"/>
                  </a:lnTo>
                  <a:cubicBezTo>
                    <a:pt x="1683" y="6099"/>
                    <a:pt x="1683" y="6072"/>
                    <a:pt x="1683" y="6031"/>
                  </a:cubicBezTo>
                  <a:cubicBezTo>
                    <a:pt x="1683" y="3084"/>
                    <a:pt x="4092" y="634"/>
                    <a:pt x="7053" y="580"/>
                  </a:cubicBezTo>
                  <a:cubicBezTo>
                    <a:pt x="7078" y="580"/>
                    <a:pt x="7103" y="580"/>
                    <a:pt x="7129" y="580"/>
                  </a:cubicBezTo>
                  <a:cubicBezTo>
                    <a:pt x="10097" y="580"/>
                    <a:pt x="12545" y="2960"/>
                    <a:pt x="12585" y="5937"/>
                  </a:cubicBezTo>
                  <a:cubicBezTo>
                    <a:pt x="12612" y="7283"/>
                    <a:pt x="12141" y="8845"/>
                    <a:pt x="11401" y="9907"/>
                  </a:cubicBezTo>
                  <a:cubicBezTo>
                    <a:pt x="11051" y="10406"/>
                    <a:pt x="10876" y="10984"/>
                    <a:pt x="10876" y="11590"/>
                  </a:cubicBezTo>
                  <a:lnTo>
                    <a:pt x="10876" y="13568"/>
                  </a:lnTo>
                  <a:cubicBezTo>
                    <a:pt x="10876" y="13744"/>
                    <a:pt x="11010" y="13864"/>
                    <a:pt x="11172" y="13864"/>
                  </a:cubicBezTo>
                  <a:cubicBezTo>
                    <a:pt x="11333" y="13864"/>
                    <a:pt x="11468" y="13744"/>
                    <a:pt x="11468" y="13568"/>
                  </a:cubicBezTo>
                  <a:lnTo>
                    <a:pt x="11468" y="11590"/>
                  </a:lnTo>
                  <a:cubicBezTo>
                    <a:pt x="11468" y="11106"/>
                    <a:pt x="11602" y="10648"/>
                    <a:pt x="11886" y="10244"/>
                  </a:cubicBezTo>
                  <a:cubicBezTo>
                    <a:pt x="12706" y="9060"/>
                    <a:pt x="13205" y="7404"/>
                    <a:pt x="13178" y="5937"/>
                  </a:cubicBezTo>
                  <a:cubicBezTo>
                    <a:pt x="13151" y="4308"/>
                    <a:pt x="12505" y="2801"/>
                    <a:pt x="11347" y="1684"/>
                  </a:cubicBezTo>
                  <a:cubicBezTo>
                    <a:pt x="10215" y="591"/>
                    <a:pt x="8722" y="0"/>
                    <a:pt x="7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5052313" y="1953375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1"/>
                  </a:moveTo>
                  <a:cubicBezTo>
                    <a:pt x="216" y="1"/>
                    <a:pt x="135" y="41"/>
                    <a:pt x="81" y="95"/>
                  </a:cubicBezTo>
                  <a:cubicBezTo>
                    <a:pt x="27" y="149"/>
                    <a:pt x="1" y="216"/>
                    <a:pt x="1" y="297"/>
                  </a:cubicBezTo>
                  <a:cubicBezTo>
                    <a:pt x="1" y="377"/>
                    <a:pt x="27" y="458"/>
                    <a:pt x="81" y="512"/>
                  </a:cubicBezTo>
                  <a:cubicBezTo>
                    <a:pt x="135" y="566"/>
                    <a:pt x="216" y="593"/>
                    <a:pt x="297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53" y="458"/>
                    <a:pt x="593" y="377"/>
                    <a:pt x="593" y="297"/>
                  </a:cubicBezTo>
                  <a:cubicBezTo>
                    <a:pt x="593" y="216"/>
                    <a:pt x="553" y="149"/>
                    <a:pt x="499" y="95"/>
                  </a:cubicBezTo>
                  <a:cubicBezTo>
                    <a:pt x="445" y="41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4899888" y="1710425"/>
              <a:ext cx="138675" cy="138675"/>
            </a:xfrm>
            <a:custGeom>
              <a:rect b="b" l="l" r="r" t="t"/>
              <a:pathLst>
                <a:path extrusionOk="0" h="5547" w="5547">
                  <a:moveTo>
                    <a:pt x="2774" y="593"/>
                  </a:moveTo>
                  <a:cubicBezTo>
                    <a:pt x="3971" y="593"/>
                    <a:pt x="4954" y="1576"/>
                    <a:pt x="4954" y="2773"/>
                  </a:cubicBezTo>
                  <a:cubicBezTo>
                    <a:pt x="4954" y="3972"/>
                    <a:pt x="3971" y="4954"/>
                    <a:pt x="2774" y="4954"/>
                  </a:cubicBezTo>
                  <a:cubicBezTo>
                    <a:pt x="1575" y="4954"/>
                    <a:pt x="593" y="3972"/>
                    <a:pt x="593" y="2773"/>
                  </a:cubicBezTo>
                  <a:cubicBezTo>
                    <a:pt x="593" y="1576"/>
                    <a:pt x="1575" y="593"/>
                    <a:pt x="2774" y="593"/>
                  </a:cubicBezTo>
                  <a:close/>
                  <a:moveTo>
                    <a:pt x="2774" y="1"/>
                  </a:moveTo>
                  <a:cubicBezTo>
                    <a:pt x="1252" y="1"/>
                    <a:pt x="1" y="1253"/>
                    <a:pt x="1" y="2773"/>
                  </a:cubicBezTo>
                  <a:cubicBezTo>
                    <a:pt x="1" y="4308"/>
                    <a:pt x="1252" y="5546"/>
                    <a:pt x="2774" y="5546"/>
                  </a:cubicBezTo>
                  <a:cubicBezTo>
                    <a:pt x="4294" y="5546"/>
                    <a:pt x="5546" y="4308"/>
                    <a:pt x="5546" y="2773"/>
                  </a:cubicBezTo>
                  <a:cubicBezTo>
                    <a:pt x="5546" y="1253"/>
                    <a:pt x="4294" y="1"/>
                    <a:pt x="2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4947338" y="1740050"/>
              <a:ext cx="44100" cy="79775"/>
            </a:xfrm>
            <a:custGeom>
              <a:rect b="b" l="l" r="r" t="t"/>
              <a:pathLst>
                <a:path extrusionOk="0" h="3191" w="1764">
                  <a:moveTo>
                    <a:pt x="876" y="0"/>
                  </a:moveTo>
                  <a:cubicBezTo>
                    <a:pt x="714" y="0"/>
                    <a:pt x="579" y="135"/>
                    <a:pt x="579" y="296"/>
                  </a:cubicBezTo>
                  <a:cubicBezTo>
                    <a:pt x="242" y="404"/>
                    <a:pt x="0" y="714"/>
                    <a:pt x="0" y="1077"/>
                  </a:cubicBezTo>
                  <a:cubicBezTo>
                    <a:pt x="0" y="1535"/>
                    <a:pt x="391" y="1898"/>
                    <a:pt x="876" y="1898"/>
                  </a:cubicBezTo>
                  <a:cubicBezTo>
                    <a:pt x="1037" y="1898"/>
                    <a:pt x="1172" y="2006"/>
                    <a:pt x="1172" y="2141"/>
                  </a:cubicBezTo>
                  <a:cubicBezTo>
                    <a:pt x="1172" y="2275"/>
                    <a:pt x="1037" y="2383"/>
                    <a:pt x="876" y="2383"/>
                  </a:cubicBezTo>
                  <a:cubicBezTo>
                    <a:pt x="714" y="2383"/>
                    <a:pt x="579" y="2275"/>
                    <a:pt x="579" y="2141"/>
                  </a:cubicBezTo>
                  <a:cubicBezTo>
                    <a:pt x="579" y="1979"/>
                    <a:pt x="445" y="1845"/>
                    <a:pt x="283" y="1845"/>
                  </a:cubicBezTo>
                  <a:cubicBezTo>
                    <a:pt x="122" y="1845"/>
                    <a:pt x="0" y="1979"/>
                    <a:pt x="0" y="2141"/>
                  </a:cubicBezTo>
                  <a:cubicBezTo>
                    <a:pt x="0" y="2504"/>
                    <a:pt x="242" y="2814"/>
                    <a:pt x="579" y="2921"/>
                  </a:cubicBezTo>
                  <a:cubicBezTo>
                    <a:pt x="592" y="3069"/>
                    <a:pt x="727" y="3191"/>
                    <a:pt x="876" y="3191"/>
                  </a:cubicBezTo>
                  <a:cubicBezTo>
                    <a:pt x="1023" y="3191"/>
                    <a:pt x="1158" y="3069"/>
                    <a:pt x="1172" y="2921"/>
                  </a:cubicBezTo>
                  <a:cubicBezTo>
                    <a:pt x="1508" y="2814"/>
                    <a:pt x="1764" y="2504"/>
                    <a:pt x="1764" y="2141"/>
                  </a:cubicBezTo>
                  <a:cubicBezTo>
                    <a:pt x="1764" y="1683"/>
                    <a:pt x="1360" y="1319"/>
                    <a:pt x="876" y="1319"/>
                  </a:cubicBezTo>
                  <a:cubicBezTo>
                    <a:pt x="714" y="1319"/>
                    <a:pt x="579" y="1212"/>
                    <a:pt x="579" y="1077"/>
                  </a:cubicBezTo>
                  <a:cubicBezTo>
                    <a:pt x="579" y="942"/>
                    <a:pt x="714" y="835"/>
                    <a:pt x="876" y="835"/>
                  </a:cubicBezTo>
                  <a:cubicBezTo>
                    <a:pt x="1037" y="835"/>
                    <a:pt x="1172" y="942"/>
                    <a:pt x="1172" y="1077"/>
                  </a:cubicBezTo>
                  <a:cubicBezTo>
                    <a:pt x="1172" y="1238"/>
                    <a:pt x="1306" y="1373"/>
                    <a:pt x="1468" y="1373"/>
                  </a:cubicBezTo>
                  <a:cubicBezTo>
                    <a:pt x="1629" y="1373"/>
                    <a:pt x="1764" y="1238"/>
                    <a:pt x="1764" y="1077"/>
                  </a:cubicBezTo>
                  <a:cubicBezTo>
                    <a:pt x="1764" y="714"/>
                    <a:pt x="1508" y="404"/>
                    <a:pt x="1172" y="296"/>
                  </a:cubicBezTo>
                  <a:cubicBezTo>
                    <a:pt x="1172" y="135"/>
                    <a:pt x="1037" y="0"/>
                    <a:pt x="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4961813" y="1651200"/>
              <a:ext cx="14825" cy="44125"/>
            </a:xfrm>
            <a:custGeom>
              <a:rect b="b" l="l" r="r" t="t"/>
              <a:pathLst>
                <a:path extrusionOk="0" h="1765" w="593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1481"/>
                  </a:lnTo>
                  <a:cubicBezTo>
                    <a:pt x="0" y="1643"/>
                    <a:pt x="135" y="1765"/>
                    <a:pt x="297" y="1765"/>
                  </a:cubicBezTo>
                  <a:cubicBezTo>
                    <a:pt x="458" y="1765"/>
                    <a:pt x="593" y="1643"/>
                    <a:pt x="593" y="1481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4961813" y="1624300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0"/>
                  </a:moveTo>
                  <a:cubicBezTo>
                    <a:pt x="216" y="0"/>
                    <a:pt x="148" y="41"/>
                    <a:pt x="94" y="95"/>
                  </a:cubicBezTo>
                  <a:cubicBezTo>
                    <a:pt x="40" y="149"/>
                    <a:pt x="0" y="215"/>
                    <a:pt x="0" y="296"/>
                  </a:cubicBezTo>
                  <a:cubicBezTo>
                    <a:pt x="0" y="377"/>
                    <a:pt x="40" y="458"/>
                    <a:pt x="94" y="512"/>
                  </a:cubicBezTo>
                  <a:cubicBezTo>
                    <a:pt x="148" y="565"/>
                    <a:pt x="216" y="592"/>
                    <a:pt x="297" y="592"/>
                  </a:cubicBezTo>
                  <a:cubicBezTo>
                    <a:pt x="377" y="592"/>
                    <a:pt x="444" y="565"/>
                    <a:pt x="512" y="512"/>
                  </a:cubicBezTo>
                  <a:cubicBezTo>
                    <a:pt x="566" y="458"/>
                    <a:pt x="593" y="377"/>
                    <a:pt x="593" y="296"/>
                  </a:cubicBezTo>
                  <a:cubicBezTo>
                    <a:pt x="593" y="215"/>
                    <a:pt x="566" y="149"/>
                    <a:pt x="512" y="95"/>
                  </a:cubicBezTo>
                  <a:cubicBezTo>
                    <a:pt x="444" y="41"/>
                    <a:pt x="377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3"/>
            <p:cNvSpPr/>
            <p:nvPr/>
          </p:nvSpPr>
          <p:spPr>
            <a:xfrm>
              <a:off x="4999813" y="1670050"/>
              <a:ext cx="34350" cy="32675"/>
            </a:xfrm>
            <a:custGeom>
              <a:rect b="b" l="l" r="r" t="t"/>
              <a:pathLst>
                <a:path extrusionOk="0" h="1307" w="1374">
                  <a:moveTo>
                    <a:pt x="1051" y="1"/>
                  </a:moveTo>
                  <a:cubicBezTo>
                    <a:pt x="977" y="1"/>
                    <a:pt x="903" y="27"/>
                    <a:pt x="849" y="81"/>
                  </a:cubicBezTo>
                  <a:lnTo>
                    <a:pt x="122" y="808"/>
                  </a:lnTo>
                  <a:cubicBezTo>
                    <a:pt x="1" y="916"/>
                    <a:pt x="1" y="1104"/>
                    <a:pt x="122" y="1226"/>
                  </a:cubicBezTo>
                  <a:cubicBezTo>
                    <a:pt x="176" y="1280"/>
                    <a:pt x="257" y="1307"/>
                    <a:pt x="324" y="1307"/>
                  </a:cubicBezTo>
                  <a:cubicBezTo>
                    <a:pt x="405" y="1307"/>
                    <a:pt x="485" y="1280"/>
                    <a:pt x="539" y="1226"/>
                  </a:cubicBezTo>
                  <a:lnTo>
                    <a:pt x="1253" y="499"/>
                  </a:lnTo>
                  <a:cubicBezTo>
                    <a:pt x="1374" y="391"/>
                    <a:pt x="1374" y="203"/>
                    <a:pt x="1253" y="81"/>
                  </a:cubicBezTo>
                  <a:cubicBezTo>
                    <a:pt x="1199" y="27"/>
                    <a:pt x="1125" y="1"/>
                    <a:pt x="10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3"/>
            <p:cNvSpPr/>
            <p:nvPr/>
          </p:nvSpPr>
          <p:spPr>
            <a:xfrm>
              <a:off x="4904263" y="1670050"/>
              <a:ext cx="34350" cy="32675"/>
            </a:xfrm>
            <a:custGeom>
              <a:rect b="b" l="l" r="r" t="t"/>
              <a:pathLst>
                <a:path extrusionOk="0" h="1307" w="1374">
                  <a:moveTo>
                    <a:pt x="325" y="1"/>
                  </a:moveTo>
                  <a:cubicBezTo>
                    <a:pt x="250" y="1"/>
                    <a:pt x="176" y="27"/>
                    <a:pt x="122" y="81"/>
                  </a:cubicBezTo>
                  <a:cubicBezTo>
                    <a:pt x="0" y="203"/>
                    <a:pt x="0" y="391"/>
                    <a:pt x="122" y="499"/>
                  </a:cubicBezTo>
                  <a:lnTo>
                    <a:pt x="835" y="1226"/>
                  </a:lnTo>
                  <a:cubicBezTo>
                    <a:pt x="889" y="1280"/>
                    <a:pt x="969" y="1307"/>
                    <a:pt x="1050" y="1307"/>
                  </a:cubicBezTo>
                  <a:cubicBezTo>
                    <a:pt x="1118" y="1307"/>
                    <a:pt x="1199" y="1280"/>
                    <a:pt x="1253" y="1226"/>
                  </a:cubicBezTo>
                  <a:cubicBezTo>
                    <a:pt x="1373" y="1104"/>
                    <a:pt x="1373" y="916"/>
                    <a:pt x="1253" y="808"/>
                  </a:cubicBezTo>
                  <a:lnTo>
                    <a:pt x="539" y="81"/>
                  </a:lnTo>
                  <a:cubicBezTo>
                    <a:pt x="478" y="27"/>
                    <a:pt x="401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54"/>
          <p:cNvSpPr txBox="1"/>
          <p:nvPr/>
        </p:nvSpPr>
        <p:spPr>
          <a:xfrm>
            <a:off x="601075" y="1164125"/>
            <a:ext cx="8171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D. Yan, G. Zhou, X. Zhao, Y. Tian and F. Yang,Predicting Stock using Micro blog Moods", Journal 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China Communications, Vol. 13, No. 10, pp.244- 257, 2016.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Anurag Nagar, Michael Hahsler, Using Text and Data Min-ing Techniques to extract Stock Market Sentiment from Live News Streams, IPCSIT vol. XX (2012) IACSIT Press, Singapore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Robert P. Schumaker, Yulei Zhang, Chun-Neng Huang, Sentiment Analysis of Financial News Articles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Sentiment Analysis for Stock Price Prediction Rubi Gupta, Min Chen Computing and Software Systems, School of STEM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STOCK PRICES, LOCKDOWNS, AND ECONOMIC ACTIVITY IN THE TIME OF CORONAVIRUS Steven J. DavisDingqian LiuXuguang Simon Sheng Working Paper 28320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http://www.nber.org/papers/w28320</a:t>
            </a:r>
            <a:r>
              <a:rPr lang="en">
                <a:solidFill>
                  <a:schemeClr val="dk1"/>
                </a:solidFill>
              </a:rPr>
              <a:t> NATIONAL BUREAU OF ECONOMIC RESEARCH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en">
                <a:solidFill>
                  <a:schemeClr val="dk1"/>
                </a:solidFill>
              </a:rPr>
              <a:t>Spandan Ghose Chowdhury, Soham Routh , Satyajit Chakrabarti,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News Analytics and Sentiment Analysis to Predict Stock Price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Trends, (IJCSIT) International Journal of Computer Science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Information Technologies, Vol. 5 (3) , 2014, 3595-3604.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99" name="Google Shape;2199;p54"/>
          <p:cNvGrpSpPr/>
          <p:nvPr/>
        </p:nvGrpSpPr>
        <p:grpSpPr>
          <a:xfrm>
            <a:off x="6037671" y="287559"/>
            <a:ext cx="317833" cy="284365"/>
            <a:chOff x="1751988" y="3039575"/>
            <a:chExt cx="377250" cy="337525"/>
          </a:xfrm>
        </p:grpSpPr>
        <p:sp>
          <p:nvSpPr>
            <p:cNvPr id="2200" name="Google Shape;2200;p54"/>
            <p:cNvSpPr/>
            <p:nvPr/>
          </p:nvSpPr>
          <p:spPr>
            <a:xfrm>
              <a:off x="1942813" y="3120325"/>
              <a:ext cx="14825" cy="14500"/>
            </a:xfrm>
            <a:custGeom>
              <a:rect b="b" l="l" r="r" t="t"/>
              <a:pathLst>
                <a:path extrusionOk="0" h="580" w="593">
                  <a:moveTo>
                    <a:pt x="296" y="0"/>
                  </a:moveTo>
                  <a:cubicBezTo>
                    <a:pt x="135" y="0"/>
                    <a:pt x="0" y="122"/>
                    <a:pt x="0" y="284"/>
                  </a:cubicBezTo>
                  <a:cubicBezTo>
                    <a:pt x="0" y="458"/>
                    <a:pt x="135" y="580"/>
                    <a:pt x="296" y="580"/>
                  </a:cubicBezTo>
                  <a:cubicBezTo>
                    <a:pt x="458" y="580"/>
                    <a:pt x="592" y="458"/>
                    <a:pt x="592" y="284"/>
                  </a:cubicBezTo>
                  <a:cubicBezTo>
                    <a:pt x="592" y="122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1971738" y="3120325"/>
              <a:ext cx="73700" cy="14500"/>
            </a:xfrm>
            <a:custGeom>
              <a:rect b="b" l="l" r="r" t="t"/>
              <a:pathLst>
                <a:path extrusionOk="0" h="580" w="2948">
                  <a:moveTo>
                    <a:pt x="297" y="0"/>
                  </a:moveTo>
                  <a:cubicBezTo>
                    <a:pt x="135" y="0"/>
                    <a:pt x="1" y="122"/>
                    <a:pt x="1" y="284"/>
                  </a:cubicBezTo>
                  <a:cubicBezTo>
                    <a:pt x="1" y="458"/>
                    <a:pt x="135" y="580"/>
                    <a:pt x="297" y="580"/>
                  </a:cubicBezTo>
                  <a:lnTo>
                    <a:pt x="2652" y="580"/>
                  </a:lnTo>
                  <a:cubicBezTo>
                    <a:pt x="2813" y="580"/>
                    <a:pt x="2948" y="458"/>
                    <a:pt x="2948" y="284"/>
                  </a:cubicBezTo>
                  <a:cubicBezTo>
                    <a:pt x="2948" y="122"/>
                    <a:pt x="2813" y="0"/>
                    <a:pt x="2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1946488" y="3322575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0"/>
                  </a:moveTo>
                  <a:cubicBezTo>
                    <a:pt x="216" y="0"/>
                    <a:pt x="149" y="27"/>
                    <a:pt x="95" y="81"/>
                  </a:cubicBezTo>
                  <a:cubicBezTo>
                    <a:pt x="42" y="135"/>
                    <a:pt x="1" y="216"/>
                    <a:pt x="1" y="296"/>
                  </a:cubicBezTo>
                  <a:cubicBezTo>
                    <a:pt x="1" y="363"/>
                    <a:pt x="42" y="444"/>
                    <a:pt x="95" y="498"/>
                  </a:cubicBezTo>
                  <a:cubicBezTo>
                    <a:pt x="149" y="552"/>
                    <a:pt x="216" y="592"/>
                    <a:pt x="297" y="592"/>
                  </a:cubicBezTo>
                  <a:cubicBezTo>
                    <a:pt x="378" y="592"/>
                    <a:pt x="445" y="552"/>
                    <a:pt x="512" y="498"/>
                  </a:cubicBezTo>
                  <a:cubicBezTo>
                    <a:pt x="566" y="444"/>
                    <a:pt x="593" y="363"/>
                    <a:pt x="593" y="296"/>
                  </a:cubicBezTo>
                  <a:cubicBezTo>
                    <a:pt x="593" y="216"/>
                    <a:pt x="566" y="135"/>
                    <a:pt x="512" y="81"/>
                  </a:cubicBezTo>
                  <a:cubicBezTo>
                    <a:pt x="445" y="27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1751988" y="3039575"/>
              <a:ext cx="331500" cy="297825"/>
            </a:xfrm>
            <a:custGeom>
              <a:rect b="b" l="l" r="r" t="t"/>
              <a:pathLst>
                <a:path extrusionOk="0" h="11913" w="13260">
                  <a:moveTo>
                    <a:pt x="8723" y="592"/>
                  </a:moveTo>
                  <a:cubicBezTo>
                    <a:pt x="8777" y="592"/>
                    <a:pt x="8818" y="633"/>
                    <a:pt x="8818" y="687"/>
                  </a:cubicBezTo>
                  <a:lnTo>
                    <a:pt x="8818" y="2006"/>
                  </a:lnTo>
                  <a:lnTo>
                    <a:pt x="4457" y="2006"/>
                  </a:lnTo>
                  <a:lnTo>
                    <a:pt x="4457" y="687"/>
                  </a:lnTo>
                  <a:cubicBezTo>
                    <a:pt x="4457" y="633"/>
                    <a:pt x="4497" y="592"/>
                    <a:pt x="4550" y="592"/>
                  </a:cubicBezTo>
                  <a:close/>
                  <a:moveTo>
                    <a:pt x="12680" y="2598"/>
                  </a:moveTo>
                  <a:lnTo>
                    <a:pt x="12680" y="3783"/>
                  </a:lnTo>
                  <a:cubicBezTo>
                    <a:pt x="12680" y="4334"/>
                    <a:pt x="12465" y="4846"/>
                    <a:pt x="12075" y="5236"/>
                  </a:cubicBezTo>
                  <a:cubicBezTo>
                    <a:pt x="11684" y="5626"/>
                    <a:pt x="11160" y="5842"/>
                    <a:pt x="10607" y="5842"/>
                  </a:cubicBezTo>
                  <a:lnTo>
                    <a:pt x="7849" y="5842"/>
                  </a:lnTo>
                  <a:lnTo>
                    <a:pt x="7849" y="5249"/>
                  </a:lnTo>
                  <a:cubicBezTo>
                    <a:pt x="7849" y="5048"/>
                    <a:pt x="7673" y="4873"/>
                    <a:pt x="7458" y="4873"/>
                  </a:cubicBezTo>
                  <a:lnTo>
                    <a:pt x="5816" y="4873"/>
                  </a:lnTo>
                  <a:cubicBezTo>
                    <a:pt x="5600" y="4873"/>
                    <a:pt x="5426" y="5048"/>
                    <a:pt x="5426" y="5249"/>
                  </a:cubicBezTo>
                  <a:lnTo>
                    <a:pt x="5426" y="5842"/>
                  </a:lnTo>
                  <a:lnTo>
                    <a:pt x="2653" y="5842"/>
                  </a:lnTo>
                  <a:cubicBezTo>
                    <a:pt x="1522" y="5842"/>
                    <a:pt x="593" y="4913"/>
                    <a:pt x="593" y="3783"/>
                  </a:cubicBezTo>
                  <a:lnTo>
                    <a:pt x="593" y="2598"/>
                  </a:lnTo>
                  <a:close/>
                  <a:moveTo>
                    <a:pt x="7256" y="5465"/>
                  </a:moveTo>
                  <a:lnTo>
                    <a:pt x="7256" y="6434"/>
                  </a:lnTo>
                  <a:cubicBezTo>
                    <a:pt x="7256" y="6771"/>
                    <a:pt x="6973" y="7053"/>
                    <a:pt x="6637" y="7053"/>
                  </a:cubicBezTo>
                  <a:cubicBezTo>
                    <a:pt x="6300" y="7053"/>
                    <a:pt x="6018" y="6771"/>
                    <a:pt x="6018" y="6434"/>
                  </a:cubicBezTo>
                  <a:lnTo>
                    <a:pt x="6018" y="5465"/>
                  </a:lnTo>
                  <a:close/>
                  <a:moveTo>
                    <a:pt x="4550" y="0"/>
                  </a:moveTo>
                  <a:cubicBezTo>
                    <a:pt x="4173" y="0"/>
                    <a:pt x="3864" y="310"/>
                    <a:pt x="3864" y="687"/>
                  </a:cubicBezTo>
                  <a:lnTo>
                    <a:pt x="3864" y="2006"/>
                  </a:lnTo>
                  <a:lnTo>
                    <a:pt x="297" y="2006"/>
                  </a:lnTo>
                  <a:cubicBezTo>
                    <a:pt x="136" y="2006"/>
                    <a:pt x="1" y="2141"/>
                    <a:pt x="1" y="2302"/>
                  </a:cubicBezTo>
                  <a:lnTo>
                    <a:pt x="1" y="2369"/>
                  </a:lnTo>
                  <a:lnTo>
                    <a:pt x="1" y="3783"/>
                  </a:lnTo>
                  <a:lnTo>
                    <a:pt x="1" y="11024"/>
                  </a:lnTo>
                  <a:cubicBezTo>
                    <a:pt x="1" y="11509"/>
                    <a:pt x="405" y="11912"/>
                    <a:pt x="889" y="11912"/>
                  </a:cubicBezTo>
                  <a:lnTo>
                    <a:pt x="6637" y="11912"/>
                  </a:lnTo>
                  <a:cubicBezTo>
                    <a:pt x="6799" y="11912"/>
                    <a:pt x="6933" y="11778"/>
                    <a:pt x="6933" y="11616"/>
                  </a:cubicBezTo>
                  <a:cubicBezTo>
                    <a:pt x="6933" y="11455"/>
                    <a:pt x="6799" y="11320"/>
                    <a:pt x="6637" y="11320"/>
                  </a:cubicBezTo>
                  <a:lnTo>
                    <a:pt x="889" y="11320"/>
                  </a:lnTo>
                  <a:cubicBezTo>
                    <a:pt x="728" y="11320"/>
                    <a:pt x="593" y="11186"/>
                    <a:pt x="593" y="11024"/>
                  </a:cubicBezTo>
                  <a:lnTo>
                    <a:pt x="593" y="5452"/>
                  </a:lnTo>
                  <a:cubicBezTo>
                    <a:pt x="1078" y="6044"/>
                    <a:pt x="1832" y="6434"/>
                    <a:pt x="2653" y="6434"/>
                  </a:cubicBezTo>
                  <a:lnTo>
                    <a:pt x="5426" y="6434"/>
                  </a:lnTo>
                  <a:cubicBezTo>
                    <a:pt x="5426" y="7094"/>
                    <a:pt x="5964" y="7645"/>
                    <a:pt x="6637" y="7645"/>
                  </a:cubicBezTo>
                  <a:cubicBezTo>
                    <a:pt x="7296" y="7645"/>
                    <a:pt x="7849" y="7094"/>
                    <a:pt x="7849" y="6434"/>
                  </a:cubicBezTo>
                  <a:lnTo>
                    <a:pt x="10607" y="6434"/>
                  </a:lnTo>
                  <a:cubicBezTo>
                    <a:pt x="11321" y="6434"/>
                    <a:pt x="11980" y="6152"/>
                    <a:pt x="12492" y="5653"/>
                  </a:cubicBezTo>
                  <a:cubicBezTo>
                    <a:pt x="12559" y="5586"/>
                    <a:pt x="12613" y="5519"/>
                    <a:pt x="12680" y="5452"/>
                  </a:cubicBezTo>
                  <a:lnTo>
                    <a:pt x="12680" y="6757"/>
                  </a:lnTo>
                  <a:cubicBezTo>
                    <a:pt x="12680" y="6918"/>
                    <a:pt x="12802" y="7040"/>
                    <a:pt x="12963" y="7040"/>
                  </a:cubicBezTo>
                  <a:cubicBezTo>
                    <a:pt x="13125" y="7040"/>
                    <a:pt x="13259" y="6918"/>
                    <a:pt x="13259" y="6757"/>
                  </a:cubicBezTo>
                  <a:lnTo>
                    <a:pt x="13259" y="3783"/>
                  </a:lnTo>
                  <a:lnTo>
                    <a:pt x="13259" y="2369"/>
                  </a:lnTo>
                  <a:lnTo>
                    <a:pt x="13259" y="2302"/>
                  </a:lnTo>
                  <a:cubicBezTo>
                    <a:pt x="13259" y="2141"/>
                    <a:pt x="13125" y="2006"/>
                    <a:pt x="12963" y="2006"/>
                  </a:cubicBezTo>
                  <a:lnTo>
                    <a:pt x="9410" y="2006"/>
                  </a:lnTo>
                  <a:lnTo>
                    <a:pt x="9410" y="687"/>
                  </a:lnTo>
                  <a:cubicBezTo>
                    <a:pt x="9410" y="310"/>
                    <a:pt x="9100" y="0"/>
                    <a:pt x="8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2030613" y="3258950"/>
              <a:ext cx="46825" cy="85850"/>
            </a:xfrm>
            <a:custGeom>
              <a:rect b="b" l="l" r="r" t="t"/>
              <a:pathLst>
                <a:path extrusionOk="0" h="3434" w="1873">
                  <a:moveTo>
                    <a:pt x="943" y="1"/>
                  </a:moveTo>
                  <a:cubicBezTo>
                    <a:pt x="781" y="1"/>
                    <a:pt x="647" y="135"/>
                    <a:pt x="647" y="297"/>
                  </a:cubicBezTo>
                  <a:lnTo>
                    <a:pt x="647" y="311"/>
                  </a:lnTo>
                  <a:cubicBezTo>
                    <a:pt x="270" y="432"/>
                    <a:pt x="1" y="755"/>
                    <a:pt x="1" y="1145"/>
                  </a:cubicBezTo>
                  <a:cubicBezTo>
                    <a:pt x="1" y="1630"/>
                    <a:pt x="418" y="2020"/>
                    <a:pt x="943" y="2020"/>
                  </a:cubicBezTo>
                  <a:cubicBezTo>
                    <a:pt x="1131" y="2020"/>
                    <a:pt x="1293" y="2154"/>
                    <a:pt x="1293" y="2316"/>
                  </a:cubicBezTo>
                  <a:cubicBezTo>
                    <a:pt x="1293" y="2477"/>
                    <a:pt x="1131" y="2599"/>
                    <a:pt x="943" y="2599"/>
                  </a:cubicBezTo>
                  <a:cubicBezTo>
                    <a:pt x="741" y="2599"/>
                    <a:pt x="593" y="2477"/>
                    <a:pt x="593" y="2316"/>
                  </a:cubicBezTo>
                  <a:cubicBezTo>
                    <a:pt x="593" y="2154"/>
                    <a:pt x="458" y="2020"/>
                    <a:pt x="297" y="2020"/>
                  </a:cubicBezTo>
                  <a:cubicBezTo>
                    <a:pt x="135" y="2020"/>
                    <a:pt x="1" y="2154"/>
                    <a:pt x="1" y="2316"/>
                  </a:cubicBezTo>
                  <a:cubicBezTo>
                    <a:pt x="1" y="2707"/>
                    <a:pt x="270" y="3030"/>
                    <a:pt x="647" y="3150"/>
                  </a:cubicBezTo>
                  <a:cubicBezTo>
                    <a:pt x="647" y="3299"/>
                    <a:pt x="781" y="3434"/>
                    <a:pt x="943" y="3434"/>
                  </a:cubicBezTo>
                  <a:cubicBezTo>
                    <a:pt x="1104" y="3434"/>
                    <a:pt x="1226" y="3299"/>
                    <a:pt x="1239" y="3150"/>
                  </a:cubicBezTo>
                  <a:cubicBezTo>
                    <a:pt x="1603" y="3030"/>
                    <a:pt x="1872" y="2707"/>
                    <a:pt x="1872" y="2316"/>
                  </a:cubicBezTo>
                  <a:cubicBezTo>
                    <a:pt x="1872" y="1831"/>
                    <a:pt x="1454" y="1428"/>
                    <a:pt x="943" y="1428"/>
                  </a:cubicBezTo>
                  <a:cubicBezTo>
                    <a:pt x="741" y="1428"/>
                    <a:pt x="593" y="1307"/>
                    <a:pt x="593" y="1145"/>
                  </a:cubicBezTo>
                  <a:cubicBezTo>
                    <a:pt x="593" y="984"/>
                    <a:pt x="741" y="849"/>
                    <a:pt x="943" y="849"/>
                  </a:cubicBezTo>
                  <a:cubicBezTo>
                    <a:pt x="1131" y="849"/>
                    <a:pt x="1293" y="984"/>
                    <a:pt x="1293" y="1145"/>
                  </a:cubicBezTo>
                  <a:cubicBezTo>
                    <a:pt x="1293" y="1307"/>
                    <a:pt x="1414" y="1442"/>
                    <a:pt x="1589" y="1442"/>
                  </a:cubicBezTo>
                  <a:cubicBezTo>
                    <a:pt x="1750" y="1442"/>
                    <a:pt x="1872" y="1307"/>
                    <a:pt x="1872" y="1145"/>
                  </a:cubicBezTo>
                  <a:cubicBezTo>
                    <a:pt x="1872" y="755"/>
                    <a:pt x="1603" y="432"/>
                    <a:pt x="1239" y="311"/>
                  </a:cubicBezTo>
                  <a:lnTo>
                    <a:pt x="1239" y="297"/>
                  </a:lnTo>
                  <a:cubicBezTo>
                    <a:pt x="1239" y="135"/>
                    <a:pt x="110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1979138" y="3226650"/>
              <a:ext cx="150100" cy="150450"/>
            </a:xfrm>
            <a:custGeom>
              <a:rect b="b" l="l" r="r" t="t"/>
              <a:pathLst>
                <a:path extrusionOk="0" h="6018" w="6004">
                  <a:moveTo>
                    <a:pt x="3002" y="593"/>
                  </a:moveTo>
                  <a:cubicBezTo>
                    <a:pt x="4335" y="593"/>
                    <a:pt x="5412" y="1684"/>
                    <a:pt x="5412" y="3003"/>
                  </a:cubicBezTo>
                  <a:cubicBezTo>
                    <a:pt x="5412" y="4335"/>
                    <a:pt x="4335" y="5425"/>
                    <a:pt x="3002" y="5425"/>
                  </a:cubicBezTo>
                  <a:cubicBezTo>
                    <a:pt x="1670" y="5425"/>
                    <a:pt x="579" y="4335"/>
                    <a:pt x="579" y="3003"/>
                  </a:cubicBezTo>
                  <a:cubicBezTo>
                    <a:pt x="579" y="1684"/>
                    <a:pt x="1670" y="593"/>
                    <a:pt x="3002" y="593"/>
                  </a:cubicBezTo>
                  <a:close/>
                  <a:moveTo>
                    <a:pt x="3002" y="1"/>
                  </a:moveTo>
                  <a:cubicBezTo>
                    <a:pt x="1347" y="1"/>
                    <a:pt x="1" y="1347"/>
                    <a:pt x="1" y="3003"/>
                  </a:cubicBezTo>
                  <a:cubicBezTo>
                    <a:pt x="1" y="4672"/>
                    <a:pt x="1347" y="6018"/>
                    <a:pt x="3002" y="6018"/>
                  </a:cubicBezTo>
                  <a:cubicBezTo>
                    <a:pt x="4658" y="6018"/>
                    <a:pt x="6004" y="4672"/>
                    <a:pt x="6004" y="3003"/>
                  </a:cubicBezTo>
                  <a:cubicBezTo>
                    <a:pt x="6004" y="1347"/>
                    <a:pt x="4658" y="1"/>
                    <a:pt x="3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2004363" y="3294625"/>
              <a:ext cx="14525" cy="14825"/>
            </a:xfrm>
            <a:custGeom>
              <a:rect b="b" l="l" r="r" t="t"/>
              <a:pathLst>
                <a:path extrusionOk="0" h="593" w="581">
                  <a:moveTo>
                    <a:pt x="297" y="1"/>
                  </a:moveTo>
                  <a:cubicBezTo>
                    <a:pt x="216" y="1"/>
                    <a:pt x="135" y="41"/>
                    <a:pt x="82" y="95"/>
                  </a:cubicBezTo>
                  <a:cubicBezTo>
                    <a:pt x="28" y="149"/>
                    <a:pt x="1" y="230"/>
                    <a:pt x="1" y="297"/>
                  </a:cubicBezTo>
                  <a:cubicBezTo>
                    <a:pt x="1" y="377"/>
                    <a:pt x="28" y="458"/>
                    <a:pt x="82" y="512"/>
                  </a:cubicBezTo>
                  <a:cubicBezTo>
                    <a:pt x="135" y="566"/>
                    <a:pt x="216" y="593"/>
                    <a:pt x="297" y="593"/>
                  </a:cubicBezTo>
                  <a:cubicBezTo>
                    <a:pt x="365" y="593"/>
                    <a:pt x="445" y="566"/>
                    <a:pt x="499" y="512"/>
                  </a:cubicBezTo>
                  <a:cubicBezTo>
                    <a:pt x="553" y="458"/>
                    <a:pt x="580" y="377"/>
                    <a:pt x="580" y="297"/>
                  </a:cubicBezTo>
                  <a:cubicBezTo>
                    <a:pt x="580" y="230"/>
                    <a:pt x="553" y="149"/>
                    <a:pt x="499" y="95"/>
                  </a:cubicBezTo>
                  <a:cubicBezTo>
                    <a:pt x="445" y="41"/>
                    <a:pt x="365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2089163" y="3294625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1"/>
                  </a:moveTo>
                  <a:cubicBezTo>
                    <a:pt x="216" y="1"/>
                    <a:pt x="149" y="41"/>
                    <a:pt x="81" y="95"/>
                  </a:cubicBezTo>
                  <a:cubicBezTo>
                    <a:pt x="28" y="149"/>
                    <a:pt x="1" y="230"/>
                    <a:pt x="1" y="297"/>
                  </a:cubicBezTo>
                  <a:cubicBezTo>
                    <a:pt x="1" y="377"/>
                    <a:pt x="28" y="458"/>
                    <a:pt x="81" y="512"/>
                  </a:cubicBezTo>
                  <a:cubicBezTo>
                    <a:pt x="149" y="566"/>
                    <a:pt x="216" y="593"/>
                    <a:pt x="297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53" y="458"/>
                    <a:pt x="593" y="377"/>
                    <a:pt x="593" y="297"/>
                  </a:cubicBezTo>
                  <a:cubicBezTo>
                    <a:pt x="593" y="230"/>
                    <a:pt x="553" y="149"/>
                    <a:pt x="499" y="95"/>
                  </a:cubicBezTo>
                  <a:cubicBezTo>
                    <a:pt x="445" y="41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2212;p55"/>
          <p:cNvGrpSpPr/>
          <p:nvPr/>
        </p:nvGrpSpPr>
        <p:grpSpPr>
          <a:xfrm>
            <a:off x="4880680" y="981502"/>
            <a:ext cx="4135853" cy="3613953"/>
            <a:chOff x="4880680" y="981502"/>
            <a:chExt cx="4135853" cy="3613953"/>
          </a:xfrm>
        </p:grpSpPr>
        <p:sp>
          <p:nvSpPr>
            <p:cNvPr id="2213" name="Google Shape;2213;p55"/>
            <p:cNvSpPr/>
            <p:nvPr/>
          </p:nvSpPr>
          <p:spPr>
            <a:xfrm>
              <a:off x="5810625" y="4076535"/>
              <a:ext cx="560887" cy="491320"/>
            </a:xfrm>
            <a:custGeom>
              <a:rect b="b" l="l" r="r" t="t"/>
              <a:pathLst>
                <a:path extrusionOk="0" h="10269" w="11723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5"/>
            <p:cNvSpPr/>
            <p:nvPr/>
          </p:nvSpPr>
          <p:spPr>
            <a:xfrm>
              <a:off x="5845790" y="4076727"/>
              <a:ext cx="491177" cy="491225"/>
            </a:xfrm>
            <a:custGeom>
              <a:rect b="b" l="l" r="r" t="t"/>
              <a:pathLst>
                <a:path extrusionOk="0" h="10267" w="10266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5"/>
            <p:cNvSpPr/>
            <p:nvPr/>
          </p:nvSpPr>
          <p:spPr>
            <a:xfrm>
              <a:off x="5836796" y="4099500"/>
              <a:ext cx="508497" cy="445437"/>
            </a:xfrm>
            <a:custGeom>
              <a:rect b="b" l="l" r="r" t="t"/>
              <a:pathLst>
                <a:path extrusionOk="0" h="9310" w="10628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5"/>
            <p:cNvSpPr/>
            <p:nvPr/>
          </p:nvSpPr>
          <p:spPr>
            <a:xfrm>
              <a:off x="5836796" y="4099500"/>
              <a:ext cx="508497" cy="445437"/>
            </a:xfrm>
            <a:custGeom>
              <a:rect b="b" l="l" r="r" t="t"/>
              <a:pathLst>
                <a:path extrusionOk="0" h="9310" w="10628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5"/>
            <p:cNvSpPr/>
            <p:nvPr/>
          </p:nvSpPr>
          <p:spPr>
            <a:xfrm>
              <a:off x="5855407" y="4115480"/>
              <a:ext cx="442566" cy="410893"/>
            </a:xfrm>
            <a:custGeom>
              <a:rect b="b" l="l" r="r" t="t"/>
              <a:pathLst>
                <a:path extrusionOk="0" h="8588" w="925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5"/>
            <p:cNvSpPr/>
            <p:nvPr/>
          </p:nvSpPr>
          <p:spPr>
            <a:xfrm>
              <a:off x="5855407" y="4115480"/>
              <a:ext cx="442566" cy="410893"/>
            </a:xfrm>
            <a:custGeom>
              <a:rect b="b" l="l" r="r" t="t"/>
              <a:pathLst>
                <a:path extrusionOk="0" h="8588" w="925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6016546" y="4154760"/>
              <a:ext cx="145210" cy="334532"/>
            </a:xfrm>
            <a:custGeom>
              <a:rect b="b" l="l" r="r" t="t"/>
              <a:pathLst>
                <a:path extrusionOk="0" h="6992" w="3035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5545856" y="981598"/>
              <a:ext cx="560887" cy="491368"/>
            </a:xfrm>
            <a:custGeom>
              <a:rect b="b" l="l" r="r" t="t"/>
              <a:pathLst>
                <a:path extrusionOk="0" h="10270" w="11723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5580399" y="981502"/>
              <a:ext cx="491799" cy="491225"/>
            </a:xfrm>
            <a:custGeom>
              <a:rect b="b" l="l" r="r" t="t"/>
              <a:pathLst>
                <a:path extrusionOk="0" h="10267" w="10279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5572075" y="1004563"/>
              <a:ext cx="508497" cy="445437"/>
            </a:xfrm>
            <a:custGeom>
              <a:rect b="b" l="l" r="r" t="t"/>
              <a:pathLst>
                <a:path extrusionOk="0" h="9310" w="10628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5572075" y="1004563"/>
              <a:ext cx="508497" cy="445437"/>
            </a:xfrm>
            <a:custGeom>
              <a:rect b="b" l="l" r="r" t="t"/>
              <a:pathLst>
                <a:path extrusionOk="0" h="9310" w="10628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5589968" y="1020256"/>
              <a:ext cx="442614" cy="410941"/>
            </a:xfrm>
            <a:custGeom>
              <a:rect b="b" l="l" r="r" t="t"/>
              <a:pathLst>
                <a:path extrusionOk="0" h="8589" w="9251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5589968" y="1020256"/>
              <a:ext cx="442614" cy="410941"/>
            </a:xfrm>
            <a:custGeom>
              <a:rect b="b" l="l" r="r" t="t"/>
              <a:pathLst>
                <a:path extrusionOk="0" h="8589" w="9251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5751777" y="1060206"/>
              <a:ext cx="145210" cy="333862"/>
            </a:xfrm>
            <a:custGeom>
              <a:rect b="b" l="l" r="r" t="t"/>
              <a:pathLst>
                <a:path extrusionOk="0" h="6978" w="3035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7770701" y="3342751"/>
              <a:ext cx="330705" cy="312476"/>
            </a:xfrm>
            <a:custGeom>
              <a:rect b="b" l="l" r="r" t="t"/>
              <a:pathLst>
                <a:path extrusionOk="0" h="6531" w="6912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7770701" y="3342751"/>
              <a:ext cx="330705" cy="312476"/>
            </a:xfrm>
            <a:custGeom>
              <a:rect b="b" l="l" r="r" t="t"/>
              <a:pathLst>
                <a:path extrusionOk="0" h="6531" w="6912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7758549" y="3331890"/>
              <a:ext cx="331327" cy="312428"/>
            </a:xfrm>
            <a:custGeom>
              <a:rect b="b" l="l" r="r" t="t"/>
              <a:pathLst>
                <a:path extrusionOk="0" h="6530" w="6925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7767495" y="3331747"/>
              <a:ext cx="312763" cy="312715"/>
            </a:xfrm>
            <a:custGeom>
              <a:rect b="b" l="l" r="r" t="t"/>
              <a:pathLst>
                <a:path extrusionOk="0" h="6536" w="6537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7774529" y="3346148"/>
              <a:ext cx="299318" cy="283912"/>
            </a:xfrm>
            <a:custGeom>
              <a:rect b="b" l="l" r="r" t="t"/>
              <a:pathLst>
                <a:path extrusionOk="0" h="5934" w="6256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7774529" y="3346148"/>
              <a:ext cx="299318" cy="283912"/>
            </a:xfrm>
            <a:custGeom>
              <a:rect b="b" l="l" r="r" t="t"/>
              <a:pathLst>
                <a:path extrusionOk="0" h="5934" w="6256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7788595" y="3356434"/>
              <a:ext cx="275013" cy="227934"/>
            </a:xfrm>
            <a:custGeom>
              <a:rect b="b" l="l" r="r" t="t"/>
              <a:pathLst>
                <a:path extrusionOk="0" h="4764" w="5748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7788595" y="3356434"/>
              <a:ext cx="275013" cy="227934"/>
            </a:xfrm>
            <a:custGeom>
              <a:rect b="b" l="l" r="r" t="t"/>
              <a:pathLst>
                <a:path extrusionOk="0" h="4764" w="5748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7846821" y="3397580"/>
              <a:ext cx="147123" cy="182337"/>
            </a:xfrm>
            <a:custGeom>
              <a:rect b="b" l="l" r="r" t="t"/>
              <a:pathLst>
                <a:path extrusionOk="0" h="3811" w="3075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8145416" y="2537966"/>
              <a:ext cx="680499" cy="612942"/>
            </a:xfrm>
            <a:custGeom>
              <a:rect b="b" l="l" r="r" t="t"/>
              <a:pathLst>
                <a:path extrusionOk="0" h="12811" w="14223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8113456" y="2541793"/>
              <a:ext cx="681169" cy="612990"/>
            </a:xfrm>
            <a:custGeom>
              <a:rect b="b" l="l" r="r" t="t"/>
              <a:pathLst>
                <a:path extrusionOk="0" h="12812" w="14237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8147377" y="2541650"/>
              <a:ext cx="613325" cy="613660"/>
            </a:xfrm>
            <a:custGeom>
              <a:rect b="b" l="l" r="r" t="t"/>
              <a:pathLst>
                <a:path extrusionOk="0" h="12826" w="12819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8145416" y="2570404"/>
              <a:ext cx="617248" cy="555768"/>
            </a:xfrm>
            <a:custGeom>
              <a:rect b="b" l="l" r="r" t="t"/>
              <a:pathLst>
                <a:path extrusionOk="0" h="11616" w="12901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8145416" y="2570404"/>
              <a:ext cx="617248" cy="555768"/>
            </a:xfrm>
            <a:custGeom>
              <a:rect b="b" l="l" r="r" t="t"/>
              <a:pathLst>
                <a:path extrusionOk="0" h="11616" w="12901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8167185" y="2590211"/>
              <a:ext cx="530840" cy="516200"/>
            </a:xfrm>
            <a:custGeom>
              <a:rect b="b" l="l" r="r" t="t"/>
              <a:pathLst>
                <a:path extrusionOk="0" h="10789" w="11095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8167185" y="2590211"/>
              <a:ext cx="530840" cy="516200"/>
            </a:xfrm>
            <a:custGeom>
              <a:rect b="b" l="l" r="r" t="t"/>
              <a:pathLst>
                <a:path extrusionOk="0" h="10789" w="11095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8335405" y="2644227"/>
              <a:ext cx="234106" cy="406204"/>
            </a:xfrm>
            <a:custGeom>
              <a:rect b="b" l="l" r="r" t="t"/>
              <a:pathLst>
                <a:path extrusionOk="0" h="8490" w="4893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7348621" y="1802506"/>
              <a:ext cx="441992" cy="417974"/>
            </a:xfrm>
            <a:custGeom>
              <a:rect b="b" l="l" r="r" t="t"/>
              <a:pathLst>
                <a:path extrusionOk="0" h="8736" w="9238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7348621" y="1802506"/>
              <a:ext cx="441992" cy="417974"/>
            </a:xfrm>
            <a:custGeom>
              <a:rect b="b" l="l" r="r" t="t"/>
              <a:pathLst>
                <a:path extrusionOk="0" h="8736" w="9238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7332641" y="1787818"/>
              <a:ext cx="441944" cy="417926"/>
            </a:xfrm>
            <a:custGeom>
              <a:rect b="b" l="l" r="r" t="t"/>
              <a:pathLst>
                <a:path extrusionOk="0" h="8735" w="9237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7344793" y="1787962"/>
              <a:ext cx="417639" cy="417639"/>
            </a:xfrm>
            <a:custGeom>
              <a:rect b="b" l="l" r="r" t="t"/>
              <a:pathLst>
                <a:path extrusionOk="0" h="8729" w="8729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7353118" y="1807147"/>
              <a:ext cx="400989" cy="379267"/>
            </a:xfrm>
            <a:custGeom>
              <a:rect b="b" l="l" r="r" t="t"/>
              <a:pathLst>
                <a:path extrusionOk="0" h="7927" w="8381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7353118" y="1807147"/>
              <a:ext cx="400989" cy="379267"/>
            </a:xfrm>
            <a:custGeom>
              <a:rect b="b" l="l" r="r" t="t"/>
              <a:pathLst>
                <a:path extrusionOk="0" h="7927" w="8381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7372303" y="1820735"/>
              <a:ext cx="367115" cy="304964"/>
            </a:xfrm>
            <a:custGeom>
              <a:rect b="b" l="l" r="r" t="t"/>
              <a:pathLst>
                <a:path extrusionOk="0" h="6374" w="7673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7372303" y="1820735"/>
              <a:ext cx="367115" cy="304964"/>
            </a:xfrm>
            <a:custGeom>
              <a:rect b="b" l="l" r="r" t="t"/>
              <a:pathLst>
                <a:path extrusionOk="0" h="6374" w="7673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7450337" y="1875564"/>
              <a:ext cx="196978" cy="244344"/>
            </a:xfrm>
            <a:custGeom>
              <a:rect b="b" l="l" r="r" t="t"/>
              <a:pathLst>
                <a:path extrusionOk="0" h="5107" w="4117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6518526" y="1519030"/>
              <a:ext cx="289797" cy="274439"/>
            </a:xfrm>
            <a:custGeom>
              <a:rect b="b" l="l" r="r" t="t"/>
              <a:pathLst>
                <a:path extrusionOk="0" h="5736" w="6057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6518526" y="1519030"/>
              <a:ext cx="289797" cy="274439"/>
            </a:xfrm>
            <a:custGeom>
              <a:rect b="b" l="l" r="r" t="t"/>
              <a:pathLst>
                <a:path extrusionOk="0" h="5736" w="6057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6507665" y="1509462"/>
              <a:ext cx="290419" cy="274439"/>
            </a:xfrm>
            <a:custGeom>
              <a:rect b="b" l="l" r="r" t="t"/>
              <a:pathLst>
                <a:path extrusionOk="0" h="5736" w="607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6515368" y="1509749"/>
              <a:ext cx="274343" cy="274439"/>
            </a:xfrm>
            <a:custGeom>
              <a:rect b="b" l="l" r="r" t="t"/>
              <a:pathLst>
                <a:path extrusionOk="0" h="5736" w="5734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6521110" y="1522427"/>
              <a:ext cx="262908" cy="248603"/>
            </a:xfrm>
            <a:custGeom>
              <a:rect b="b" l="l" r="r" t="t"/>
              <a:pathLst>
                <a:path extrusionOk="0" h="5196" w="5495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6521110" y="1522427"/>
              <a:ext cx="262908" cy="248603"/>
            </a:xfrm>
            <a:custGeom>
              <a:rect b="b" l="l" r="r" t="t"/>
              <a:pathLst>
                <a:path extrusionOk="0" h="5196" w="5495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6533884" y="1531326"/>
              <a:ext cx="241187" cy="200423"/>
            </a:xfrm>
            <a:custGeom>
              <a:rect b="b" l="l" r="r" t="t"/>
              <a:pathLst>
                <a:path extrusionOk="0" h="4189" w="5041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6533884" y="1531326"/>
              <a:ext cx="241187" cy="200423"/>
            </a:xfrm>
            <a:custGeom>
              <a:rect b="b" l="l" r="r" t="t"/>
              <a:pathLst>
                <a:path extrusionOk="0" h="4189" w="5041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6585029" y="1567305"/>
              <a:ext cx="129229" cy="159946"/>
            </a:xfrm>
            <a:custGeom>
              <a:rect b="b" l="l" r="r" t="t"/>
              <a:pathLst>
                <a:path extrusionOk="0" h="3343" w="2701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7653674" y="4173707"/>
              <a:ext cx="470077" cy="412185"/>
            </a:xfrm>
            <a:custGeom>
              <a:rect b="b" l="l" r="r" t="t"/>
              <a:pathLst>
                <a:path extrusionOk="0" h="8615" w="9825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7653674" y="4173707"/>
              <a:ext cx="470077" cy="412185"/>
            </a:xfrm>
            <a:custGeom>
              <a:rect b="b" l="l" r="r" t="t"/>
              <a:pathLst>
                <a:path extrusionOk="0" h="8615" w="9825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7631953" y="4171123"/>
              <a:ext cx="470699" cy="412233"/>
            </a:xfrm>
            <a:custGeom>
              <a:rect b="b" l="l" r="r" t="t"/>
              <a:pathLst>
                <a:path extrusionOk="0" h="8616" w="9838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7661377" y="4171362"/>
              <a:ext cx="411898" cy="411898"/>
            </a:xfrm>
            <a:custGeom>
              <a:rect b="b" l="l" r="r" t="t"/>
              <a:pathLst>
                <a:path extrusionOk="0" h="8609" w="8609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7654296" y="4190404"/>
              <a:ext cx="426634" cy="373478"/>
            </a:xfrm>
            <a:custGeom>
              <a:rect b="b" l="l" r="r" t="t"/>
              <a:pathLst>
                <a:path extrusionOk="0" h="7806" w="8917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7654296" y="4190404"/>
              <a:ext cx="426634" cy="373478"/>
            </a:xfrm>
            <a:custGeom>
              <a:rect b="b" l="l" r="r" t="t"/>
              <a:pathLst>
                <a:path extrusionOk="0" h="7806" w="8917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7669654" y="4203705"/>
              <a:ext cx="370320" cy="345728"/>
            </a:xfrm>
            <a:custGeom>
              <a:rect b="b" l="l" r="r" t="t"/>
              <a:pathLst>
                <a:path extrusionOk="0" h="7226" w="774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7669654" y="4203705"/>
              <a:ext cx="370320" cy="345728"/>
            </a:xfrm>
            <a:custGeom>
              <a:rect b="b" l="l" r="r" t="t"/>
              <a:pathLst>
                <a:path extrusionOk="0" h="7226" w="774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7804622" y="4237291"/>
              <a:ext cx="124110" cy="280132"/>
            </a:xfrm>
            <a:custGeom>
              <a:rect b="b" l="l" r="r" t="t"/>
              <a:pathLst>
                <a:path extrusionOk="0" h="5855" w="2594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5084161" y="3279309"/>
              <a:ext cx="739301" cy="340896"/>
            </a:xfrm>
            <a:custGeom>
              <a:rect b="b" l="l" r="r" t="t"/>
              <a:pathLst>
                <a:path extrusionOk="0" h="7125" w="15452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7992602" y="1715047"/>
              <a:ext cx="1023931" cy="472661"/>
            </a:xfrm>
            <a:custGeom>
              <a:rect b="b" l="l" r="r" t="t"/>
              <a:pathLst>
                <a:path extrusionOk="0" h="9879" w="21401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7992602" y="1715047"/>
              <a:ext cx="1023931" cy="472661"/>
            </a:xfrm>
            <a:custGeom>
              <a:rect b="b" l="l" r="r" t="t"/>
              <a:pathLst>
                <a:path extrusionOk="0" h="9879" w="21401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5219703" y="1529604"/>
              <a:ext cx="562849" cy="259703"/>
            </a:xfrm>
            <a:custGeom>
              <a:rect b="b" l="l" r="r" t="t"/>
              <a:pathLst>
                <a:path extrusionOk="0" h="5428" w="11764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7958680" y="3753827"/>
              <a:ext cx="810351" cy="374100"/>
            </a:xfrm>
            <a:custGeom>
              <a:rect b="b" l="l" r="r" t="t"/>
              <a:pathLst>
                <a:path extrusionOk="0" h="7819" w="16937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4880680" y="2485887"/>
              <a:ext cx="271185" cy="271185"/>
            </a:xfrm>
            <a:custGeom>
              <a:rect b="b" l="l" r="r" t="t"/>
              <a:pathLst>
                <a:path extrusionOk="0" h="5668" w="5668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040181" y="1652994"/>
              <a:ext cx="149085" cy="149085"/>
            </a:xfrm>
            <a:custGeom>
              <a:rect b="b" l="l" r="r" t="t"/>
              <a:pathLst>
                <a:path extrusionOk="0" h="3116" w="3116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528143" y="4446370"/>
              <a:ext cx="149707" cy="149085"/>
            </a:xfrm>
            <a:custGeom>
              <a:rect b="b" l="l" r="r" t="t"/>
              <a:pathLst>
                <a:path extrusionOk="0" h="3116" w="3129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7708025" y="2432613"/>
              <a:ext cx="257789" cy="257741"/>
            </a:xfrm>
            <a:custGeom>
              <a:rect b="b" l="l" r="r" t="t"/>
              <a:pathLst>
                <a:path extrusionOk="0" h="5387" w="5388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5748571" y="2852732"/>
              <a:ext cx="257789" cy="257789"/>
            </a:xfrm>
            <a:custGeom>
              <a:rect b="b" l="l" r="r" t="t"/>
              <a:pathLst>
                <a:path extrusionOk="0" h="5388" w="5388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7897966" y="1198332"/>
              <a:ext cx="406778" cy="406778"/>
            </a:xfrm>
            <a:custGeom>
              <a:rect b="b" l="l" r="r" t="t"/>
              <a:pathLst>
                <a:path extrusionOk="0" h="8502" w="8502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2" name="Google Shape;2282;p55"/>
            <p:cNvGrpSpPr/>
            <p:nvPr/>
          </p:nvGrpSpPr>
          <p:grpSpPr>
            <a:xfrm>
              <a:off x="6297760" y="1840815"/>
              <a:ext cx="1539311" cy="2678461"/>
              <a:chOff x="6558189" y="2293913"/>
              <a:chExt cx="1278922" cy="2225375"/>
            </a:xfrm>
          </p:grpSpPr>
          <p:sp>
            <p:nvSpPr>
              <p:cNvPr id="2283" name="Google Shape;2283;p55"/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rect b="b" l="l" r="r" t="t"/>
                <a:pathLst>
                  <a:path extrusionOk="0" h="42" w="81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55"/>
              <p:cNvSpPr/>
              <p:nvPr/>
            </p:nvSpPr>
            <p:spPr>
              <a:xfrm>
                <a:off x="7702906" y="3915588"/>
                <a:ext cx="134205" cy="202863"/>
              </a:xfrm>
              <a:custGeom>
                <a:rect b="b" l="l" r="r" t="t"/>
                <a:pathLst>
                  <a:path extrusionOk="0" h="4240" w="2805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55"/>
              <p:cNvSpPr/>
              <p:nvPr/>
            </p:nvSpPr>
            <p:spPr>
              <a:xfrm>
                <a:off x="6957878" y="4343457"/>
                <a:ext cx="159946" cy="175830"/>
              </a:xfrm>
              <a:custGeom>
                <a:rect b="b" l="l" r="r" t="t"/>
                <a:pathLst>
                  <a:path extrusionOk="0" h="3675" w="3343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55"/>
              <p:cNvSpPr/>
              <p:nvPr/>
            </p:nvSpPr>
            <p:spPr>
              <a:xfrm>
                <a:off x="6813963" y="3238355"/>
                <a:ext cx="897955" cy="1127515"/>
              </a:xfrm>
              <a:custGeom>
                <a:rect b="b" l="l" r="r" t="t"/>
                <a:pathLst>
                  <a:path extrusionOk="0" h="23566" w="18768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55"/>
              <p:cNvSpPr/>
              <p:nvPr/>
            </p:nvSpPr>
            <p:spPr>
              <a:xfrm>
                <a:off x="6813963" y="3238355"/>
                <a:ext cx="897955" cy="1127515"/>
              </a:xfrm>
              <a:custGeom>
                <a:rect b="b" l="l" r="r" t="t"/>
                <a:pathLst>
                  <a:path extrusionOk="0" h="23566" w="18768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55"/>
              <p:cNvSpPr/>
              <p:nvPr/>
            </p:nvSpPr>
            <p:spPr>
              <a:xfrm>
                <a:off x="7452203" y="3390547"/>
                <a:ext cx="136215" cy="138798"/>
              </a:xfrm>
              <a:custGeom>
                <a:rect b="b" l="l" r="r" t="t"/>
                <a:pathLst>
                  <a:path extrusionOk="0" h="2901" w="2847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55"/>
              <p:cNvSpPr/>
              <p:nvPr/>
            </p:nvSpPr>
            <p:spPr>
              <a:xfrm>
                <a:off x="7360773" y="2826513"/>
                <a:ext cx="267980" cy="583900"/>
              </a:xfrm>
              <a:custGeom>
                <a:rect b="b" l="l" r="r" t="t"/>
                <a:pathLst>
                  <a:path extrusionOk="0" h="12204" w="5601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55"/>
              <p:cNvSpPr/>
              <p:nvPr/>
            </p:nvSpPr>
            <p:spPr>
              <a:xfrm>
                <a:off x="7360773" y="2826513"/>
                <a:ext cx="267980" cy="583900"/>
              </a:xfrm>
              <a:custGeom>
                <a:rect b="b" l="l" r="r" t="t"/>
                <a:pathLst>
                  <a:path extrusionOk="0" h="12204" w="5601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55"/>
              <p:cNvSpPr/>
              <p:nvPr/>
            </p:nvSpPr>
            <p:spPr>
              <a:xfrm>
                <a:off x="6558189" y="2293913"/>
                <a:ext cx="127938" cy="136789"/>
              </a:xfrm>
              <a:custGeom>
                <a:rect b="b" l="l" r="r" t="t"/>
                <a:pathLst>
                  <a:path extrusionOk="0" h="2859" w="2674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55"/>
              <p:cNvSpPr/>
              <p:nvPr/>
            </p:nvSpPr>
            <p:spPr>
              <a:xfrm>
                <a:off x="6616415" y="2389697"/>
                <a:ext cx="353670" cy="634473"/>
              </a:xfrm>
              <a:custGeom>
                <a:rect b="b" l="l" r="r" t="t"/>
                <a:pathLst>
                  <a:path extrusionOk="0" h="13261" w="7392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55"/>
              <p:cNvSpPr/>
              <p:nvPr/>
            </p:nvSpPr>
            <p:spPr>
              <a:xfrm>
                <a:off x="6616415" y="2389697"/>
                <a:ext cx="353670" cy="634473"/>
              </a:xfrm>
              <a:custGeom>
                <a:rect b="b" l="l" r="r" t="t"/>
                <a:pathLst>
                  <a:path extrusionOk="0" h="13261" w="7392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55"/>
              <p:cNvSpPr/>
              <p:nvPr/>
            </p:nvSpPr>
            <p:spPr>
              <a:xfrm>
                <a:off x="6891375" y="2774650"/>
                <a:ext cx="505913" cy="573470"/>
              </a:xfrm>
              <a:custGeom>
                <a:rect b="b" l="l" r="r" t="t"/>
                <a:pathLst>
                  <a:path extrusionOk="0" h="11986" w="10574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55"/>
              <p:cNvSpPr/>
              <p:nvPr/>
            </p:nvSpPr>
            <p:spPr>
              <a:xfrm>
                <a:off x="6891375" y="2774650"/>
                <a:ext cx="505913" cy="573470"/>
              </a:xfrm>
              <a:custGeom>
                <a:rect b="b" l="l" r="r" t="t"/>
                <a:pathLst>
                  <a:path extrusionOk="0" h="11986" w="10574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55"/>
              <p:cNvSpPr/>
              <p:nvPr/>
            </p:nvSpPr>
            <p:spPr>
              <a:xfrm>
                <a:off x="6891375" y="2774650"/>
                <a:ext cx="505913" cy="573470"/>
              </a:xfrm>
              <a:custGeom>
                <a:rect b="b" l="l" r="r" t="t"/>
                <a:pathLst>
                  <a:path extrusionOk="0" h="11986" w="10574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55"/>
              <p:cNvSpPr/>
              <p:nvPr/>
            </p:nvSpPr>
            <p:spPr>
              <a:xfrm>
                <a:off x="7035242" y="2774698"/>
                <a:ext cx="161860" cy="115833"/>
              </a:xfrm>
              <a:custGeom>
                <a:rect b="b" l="l" r="r" t="t"/>
                <a:pathLst>
                  <a:path extrusionOk="0" h="2421" w="3383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55"/>
              <p:cNvSpPr/>
              <p:nvPr/>
            </p:nvSpPr>
            <p:spPr>
              <a:xfrm>
                <a:off x="7083230" y="2655758"/>
                <a:ext cx="97269" cy="182481"/>
              </a:xfrm>
              <a:custGeom>
                <a:rect b="b" l="l" r="r" t="t"/>
                <a:pathLst>
                  <a:path extrusionOk="0" h="3814" w="2033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55"/>
              <p:cNvSpPr/>
              <p:nvPr/>
            </p:nvSpPr>
            <p:spPr>
              <a:xfrm>
                <a:off x="7085143" y="2655758"/>
                <a:ext cx="95355" cy="112149"/>
              </a:xfrm>
              <a:custGeom>
                <a:rect b="b" l="l" r="r" t="t"/>
                <a:pathLst>
                  <a:path extrusionOk="0" h="2344" w="1993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55"/>
              <p:cNvSpPr/>
              <p:nvPr/>
            </p:nvSpPr>
            <p:spPr>
              <a:xfrm>
                <a:off x="7250110" y="2581408"/>
                <a:ext cx="113297" cy="104637"/>
              </a:xfrm>
              <a:custGeom>
                <a:rect b="b" l="l" r="r" t="t"/>
                <a:pathLst>
                  <a:path extrusionOk="0" h="2187" w="2368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55"/>
              <p:cNvSpPr/>
              <p:nvPr/>
            </p:nvSpPr>
            <p:spPr>
              <a:xfrm>
                <a:off x="7270587" y="2626955"/>
                <a:ext cx="42917" cy="30525"/>
              </a:xfrm>
              <a:custGeom>
                <a:rect b="b" l="l" r="r" t="t"/>
                <a:pathLst>
                  <a:path extrusionOk="0" h="638" w="897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55"/>
              <p:cNvSpPr/>
              <p:nvPr/>
            </p:nvSpPr>
            <p:spPr>
              <a:xfrm>
                <a:off x="7270587" y="2623893"/>
                <a:ext cx="56314" cy="18516"/>
              </a:xfrm>
              <a:custGeom>
                <a:rect b="b" l="l" r="r" t="t"/>
                <a:pathLst>
                  <a:path extrusionOk="0" h="387" w="1177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55"/>
              <p:cNvSpPr/>
              <p:nvPr/>
            </p:nvSpPr>
            <p:spPr>
              <a:xfrm>
                <a:off x="6911182" y="2520407"/>
                <a:ext cx="113871" cy="104924"/>
              </a:xfrm>
              <a:custGeom>
                <a:rect b="b" l="l" r="r" t="t"/>
                <a:pathLst>
                  <a:path extrusionOk="0" h="2193" w="238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55"/>
              <p:cNvSpPr/>
              <p:nvPr/>
            </p:nvSpPr>
            <p:spPr>
              <a:xfrm>
                <a:off x="6951419" y="2566194"/>
                <a:ext cx="46792" cy="33922"/>
              </a:xfrm>
              <a:custGeom>
                <a:rect b="b" l="l" r="r" t="t"/>
                <a:pathLst>
                  <a:path extrusionOk="0" h="709" w="978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55"/>
              <p:cNvSpPr/>
              <p:nvPr/>
            </p:nvSpPr>
            <p:spPr>
              <a:xfrm>
                <a:off x="6947687" y="2563323"/>
                <a:ext cx="50524" cy="31099"/>
              </a:xfrm>
              <a:custGeom>
                <a:rect b="b" l="l" r="r" t="t"/>
                <a:pathLst>
                  <a:path extrusionOk="0" h="650" w="1056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55"/>
              <p:cNvSpPr/>
              <p:nvPr/>
            </p:nvSpPr>
            <p:spPr>
              <a:xfrm>
                <a:off x="6957878" y="2368119"/>
                <a:ext cx="366493" cy="379698"/>
              </a:xfrm>
              <a:custGeom>
                <a:rect b="b" l="l" r="r" t="t"/>
                <a:pathLst>
                  <a:path extrusionOk="0" h="7936" w="766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55"/>
              <p:cNvSpPr/>
              <p:nvPr/>
            </p:nvSpPr>
            <p:spPr>
              <a:xfrm>
                <a:off x="6957878" y="2368119"/>
                <a:ext cx="366493" cy="379698"/>
              </a:xfrm>
              <a:custGeom>
                <a:rect b="b" l="l" r="r" t="t"/>
                <a:pathLst>
                  <a:path extrusionOk="0" h="7936" w="766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55"/>
              <p:cNvSpPr/>
              <p:nvPr/>
            </p:nvSpPr>
            <p:spPr>
              <a:xfrm>
                <a:off x="7049978" y="2551027"/>
                <a:ext cx="29473" cy="6938"/>
              </a:xfrm>
              <a:custGeom>
                <a:rect b="b" l="l" r="r" t="t"/>
                <a:pathLst>
                  <a:path extrusionOk="0" h="145" w="616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55"/>
              <p:cNvSpPr/>
              <p:nvPr/>
            </p:nvSpPr>
            <p:spPr>
              <a:xfrm>
                <a:off x="7029501" y="2507824"/>
                <a:ext cx="64830" cy="36936"/>
              </a:xfrm>
              <a:custGeom>
                <a:rect b="b" l="l" r="r" t="t"/>
                <a:pathLst>
                  <a:path extrusionOk="0" h="772" w="1355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55"/>
              <p:cNvSpPr/>
              <p:nvPr/>
            </p:nvSpPr>
            <p:spPr>
              <a:xfrm>
                <a:off x="7037825" y="2540645"/>
                <a:ext cx="10287" cy="3875"/>
              </a:xfrm>
              <a:custGeom>
                <a:rect b="b" l="l" r="r" t="t"/>
                <a:pathLst>
                  <a:path extrusionOk="0" h="81" w="215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55"/>
              <p:cNvSpPr/>
              <p:nvPr/>
            </p:nvSpPr>
            <p:spPr>
              <a:xfrm>
                <a:off x="7177865" y="2579542"/>
                <a:ext cx="25645" cy="15550"/>
              </a:xfrm>
              <a:custGeom>
                <a:rect b="b" l="l" r="r" t="t"/>
                <a:pathLst>
                  <a:path extrusionOk="0" h="325" w="536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5"/>
              <p:cNvSpPr/>
              <p:nvPr/>
            </p:nvSpPr>
            <p:spPr>
              <a:xfrm>
                <a:off x="7167004" y="2539257"/>
                <a:ext cx="69088" cy="46936"/>
              </a:xfrm>
              <a:custGeom>
                <a:rect b="b" l="l" r="r" t="t"/>
                <a:pathLst>
                  <a:path extrusionOk="0" h="981" w="1444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5"/>
              <p:cNvSpPr/>
              <p:nvPr/>
            </p:nvSpPr>
            <p:spPr>
              <a:xfrm>
                <a:off x="7234178" y="2631214"/>
                <a:ext cx="34544" cy="26315"/>
              </a:xfrm>
              <a:custGeom>
                <a:rect b="b" l="l" r="r" t="t"/>
                <a:pathLst>
                  <a:path extrusionOk="0" h="550" w="722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55"/>
              <p:cNvSpPr/>
              <p:nvPr/>
            </p:nvSpPr>
            <p:spPr>
              <a:xfrm>
                <a:off x="6998833" y="2590307"/>
                <a:ext cx="34592" cy="26315"/>
              </a:xfrm>
              <a:custGeom>
                <a:rect b="b" l="l" r="r" t="t"/>
                <a:pathLst>
                  <a:path extrusionOk="0" h="550" w="723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55"/>
              <p:cNvSpPr/>
              <p:nvPr/>
            </p:nvSpPr>
            <p:spPr>
              <a:xfrm>
                <a:off x="7089641" y="2603464"/>
                <a:ext cx="53108" cy="36027"/>
              </a:xfrm>
              <a:custGeom>
                <a:rect b="b" l="l" r="r" t="t"/>
                <a:pathLst>
                  <a:path extrusionOk="0" h="753" w="111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55"/>
              <p:cNvSpPr/>
              <p:nvPr/>
            </p:nvSpPr>
            <p:spPr>
              <a:xfrm>
                <a:off x="6973236" y="2472228"/>
                <a:ext cx="37128" cy="90858"/>
              </a:xfrm>
              <a:custGeom>
                <a:rect b="b" l="l" r="r" t="t"/>
                <a:pathLst>
                  <a:path extrusionOk="0" h="1899" w="776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55"/>
              <p:cNvSpPr/>
              <p:nvPr/>
            </p:nvSpPr>
            <p:spPr>
              <a:xfrm>
                <a:off x="6973236" y="2472228"/>
                <a:ext cx="37128" cy="90858"/>
              </a:xfrm>
              <a:custGeom>
                <a:rect b="b" l="l" r="r" t="t"/>
                <a:pathLst>
                  <a:path extrusionOk="0" h="1899" w="776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55"/>
              <p:cNvSpPr/>
              <p:nvPr/>
            </p:nvSpPr>
            <p:spPr>
              <a:xfrm>
                <a:off x="6986632" y="2368310"/>
                <a:ext cx="325585" cy="254248"/>
              </a:xfrm>
              <a:custGeom>
                <a:rect b="b" l="l" r="r" t="t"/>
                <a:pathLst>
                  <a:path extrusionOk="0" h="5314" w="6805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55"/>
              <p:cNvSpPr/>
              <p:nvPr/>
            </p:nvSpPr>
            <p:spPr>
              <a:xfrm>
                <a:off x="6982709" y="2340226"/>
                <a:ext cx="352474" cy="282333"/>
              </a:xfrm>
              <a:custGeom>
                <a:rect b="b" l="l" r="r" t="t"/>
                <a:pathLst>
                  <a:path extrusionOk="0" h="5901" w="7367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55"/>
              <p:cNvSpPr/>
              <p:nvPr/>
            </p:nvSpPr>
            <p:spPr>
              <a:xfrm>
                <a:off x="6982709" y="2340226"/>
                <a:ext cx="352474" cy="282333"/>
              </a:xfrm>
              <a:custGeom>
                <a:rect b="b" l="l" r="r" t="t"/>
                <a:pathLst>
                  <a:path extrusionOk="0" h="5901" w="7367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55"/>
              <p:cNvSpPr/>
              <p:nvPr/>
            </p:nvSpPr>
            <p:spPr>
              <a:xfrm>
                <a:off x="6991130" y="3010713"/>
                <a:ext cx="213676" cy="21769"/>
              </a:xfrm>
              <a:custGeom>
                <a:rect b="b" l="l" r="r" t="t"/>
                <a:pathLst>
                  <a:path extrusionOk="0" h="455" w="4466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55"/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rect b="b" l="l" r="r" t="t"/>
                <a:pathLst>
                  <a:path extrusionOk="0" h="378" w="295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55"/>
              <p:cNvSpPr/>
              <p:nvPr/>
            </p:nvSpPr>
            <p:spPr>
              <a:xfrm>
                <a:off x="7170832" y="2602603"/>
                <a:ext cx="14114" cy="18038"/>
              </a:xfrm>
              <a:custGeom>
                <a:rect b="b" l="l" r="r" t="t"/>
                <a:pathLst>
                  <a:path extrusionOk="0" h="377" w="295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55"/>
              <p:cNvSpPr/>
              <p:nvPr/>
            </p:nvSpPr>
            <p:spPr>
              <a:xfrm>
                <a:off x="7130547" y="2655566"/>
                <a:ext cx="44831" cy="36697"/>
              </a:xfrm>
              <a:custGeom>
                <a:rect b="b" l="l" r="r" t="t"/>
                <a:pathLst>
                  <a:path extrusionOk="0" h="767" w="937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55"/>
              <p:cNvSpPr/>
              <p:nvPr/>
            </p:nvSpPr>
            <p:spPr>
              <a:xfrm>
                <a:off x="7072991" y="2630831"/>
                <a:ext cx="113249" cy="39089"/>
              </a:xfrm>
              <a:custGeom>
                <a:rect b="b" l="l" r="r" t="t"/>
                <a:pathLst>
                  <a:path extrusionOk="0" h="817" w="2367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55"/>
              <p:cNvSpPr/>
              <p:nvPr/>
            </p:nvSpPr>
            <p:spPr>
              <a:xfrm>
                <a:off x="7142700" y="2698578"/>
                <a:ext cx="18612" cy="3253"/>
              </a:xfrm>
              <a:custGeom>
                <a:rect b="b" l="l" r="r" t="t"/>
                <a:pathLst>
                  <a:path extrusionOk="0" h="68" w="389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55"/>
              <p:cNvSpPr/>
              <p:nvPr/>
            </p:nvSpPr>
            <p:spPr>
              <a:xfrm>
                <a:off x="7090932" y="2600498"/>
                <a:ext cx="51816" cy="40716"/>
              </a:xfrm>
              <a:custGeom>
                <a:rect b="b" l="l" r="r" t="t"/>
                <a:pathLst>
                  <a:path extrusionOk="0" h="851" w="1083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5"/>
              <p:cNvSpPr/>
              <p:nvPr/>
            </p:nvSpPr>
            <p:spPr>
              <a:xfrm>
                <a:off x="7104329" y="2792592"/>
                <a:ext cx="103632" cy="148415"/>
              </a:xfrm>
              <a:custGeom>
                <a:rect b="b" l="l" r="r" t="t"/>
                <a:pathLst>
                  <a:path extrusionOk="0" h="3102" w="2166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5"/>
              <p:cNvSpPr/>
              <p:nvPr/>
            </p:nvSpPr>
            <p:spPr>
              <a:xfrm>
                <a:off x="7016726" y="2788764"/>
                <a:ext cx="74255" cy="131813"/>
              </a:xfrm>
              <a:custGeom>
                <a:rect b="b" l="l" r="r" t="t"/>
                <a:pathLst>
                  <a:path extrusionOk="0" h="2755" w="1552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55"/>
              <p:cNvSpPr/>
              <p:nvPr/>
            </p:nvSpPr>
            <p:spPr>
              <a:xfrm>
                <a:off x="6872811" y="2774698"/>
                <a:ext cx="212384" cy="572465"/>
              </a:xfrm>
              <a:custGeom>
                <a:rect b="b" l="l" r="r" t="t"/>
                <a:pathLst>
                  <a:path extrusionOk="0" h="11965" w="4439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55"/>
              <p:cNvSpPr/>
              <p:nvPr/>
            </p:nvSpPr>
            <p:spPr>
              <a:xfrm>
                <a:off x="6872811" y="2774698"/>
                <a:ext cx="212384" cy="572465"/>
              </a:xfrm>
              <a:custGeom>
                <a:rect b="b" l="l" r="r" t="t"/>
                <a:pathLst>
                  <a:path extrusionOk="0" h="11965" w="4439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5"/>
              <p:cNvSpPr/>
              <p:nvPr/>
            </p:nvSpPr>
            <p:spPr>
              <a:xfrm>
                <a:off x="7162555" y="2777904"/>
                <a:ext cx="244344" cy="590790"/>
              </a:xfrm>
              <a:custGeom>
                <a:rect b="b" l="l" r="r" t="t"/>
                <a:pathLst>
                  <a:path extrusionOk="0" h="12348" w="5107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55"/>
              <p:cNvSpPr/>
              <p:nvPr/>
            </p:nvSpPr>
            <p:spPr>
              <a:xfrm>
                <a:off x="7162555" y="2777904"/>
                <a:ext cx="244344" cy="590790"/>
              </a:xfrm>
              <a:custGeom>
                <a:rect b="b" l="l" r="r" t="t"/>
                <a:pathLst>
                  <a:path extrusionOk="0" h="12348" w="5107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55"/>
              <p:cNvSpPr/>
              <p:nvPr/>
            </p:nvSpPr>
            <p:spPr>
              <a:xfrm>
                <a:off x="7008019" y="2937129"/>
                <a:ext cx="235158" cy="315394"/>
              </a:xfrm>
              <a:custGeom>
                <a:rect b="b" l="l" r="r" t="t"/>
                <a:pathLst>
                  <a:path extrusionOk="0" h="6592" w="4915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5"/>
              <p:cNvSpPr/>
              <p:nvPr/>
            </p:nvSpPr>
            <p:spPr>
              <a:xfrm>
                <a:off x="6998833" y="2937129"/>
                <a:ext cx="298074" cy="276975"/>
              </a:xfrm>
              <a:custGeom>
                <a:rect b="b" l="l" r="r" t="t"/>
                <a:pathLst>
                  <a:path extrusionOk="0" h="5789" w="623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55"/>
              <p:cNvSpPr/>
              <p:nvPr/>
            </p:nvSpPr>
            <p:spPr>
              <a:xfrm>
                <a:off x="6998833" y="2937129"/>
                <a:ext cx="298074" cy="276975"/>
              </a:xfrm>
              <a:custGeom>
                <a:rect b="b" l="l" r="r" t="t"/>
                <a:pathLst>
                  <a:path extrusionOk="0" h="5789" w="623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5"/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rect b="b" l="l" r="r" t="t"/>
                <a:pathLst>
                  <a:path extrusionOk="0" h="1" w="15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5"/>
              <p:cNvSpPr/>
              <p:nvPr/>
            </p:nvSpPr>
            <p:spPr>
              <a:xfrm>
                <a:off x="7070455" y="3038845"/>
                <a:ext cx="226450" cy="175256"/>
              </a:xfrm>
              <a:custGeom>
                <a:rect b="b" l="l" r="r" t="t"/>
                <a:pathLst>
                  <a:path extrusionOk="0" h="3663" w="4733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5"/>
              <p:cNvSpPr/>
              <p:nvPr/>
            </p:nvSpPr>
            <p:spPr>
              <a:xfrm>
                <a:off x="7087679" y="2947367"/>
                <a:ext cx="3301" cy="47367"/>
              </a:xfrm>
              <a:custGeom>
                <a:rect b="b" l="l" r="r" t="t"/>
                <a:pathLst>
                  <a:path extrusionOk="0" h="990" w="69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5"/>
              <p:cNvSpPr/>
              <p:nvPr/>
            </p:nvSpPr>
            <p:spPr>
              <a:xfrm>
                <a:off x="7087679" y="2937129"/>
                <a:ext cx="4545" cy="56314"/>
              </a:xfrm>
              <a:custGeom>
                <a:rect b="b" l="l" r="r" t="t"/>
                <a:pathLst>
                  <a:path extrusionOk="0" h="1177" w="95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5"/>
              <p:cNvSpPr/>
              <p:nvPr/>
            </p:nvSpPr>
            <p:spPr>
              <a:xfrm>
                <a:off x="7071077" y="2899427"/>
                <a:ext cx="49280" cy="45979"/>
              </a:xfrm>
              <a:custGeom>
                <a:rect b="b" l="l" r="r" t="t"/>
                <a:pathLst>
                  <a:path extrusionOk="0" h="961" w="103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5"/>
              <p:cNvSpPr/>
              <p:nvPr/>
            </p:nvSpPr>
            <p:spPr>
              <a:xfrm>
                <a:off x="7239871" y="2813069"/>
                <a:ext cx="97269" cy="283386"/>
              </a:xfrm>
              <a:custGeom>
                <a:rect b="b" l="l" r="r" t="t"/>
                <a:pathLst>
                  <a:path extrusionOk="0" h="5923" w="2033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5"/>
              <p:cNvSpPr/>
              <p:nvPr/>
            </p:nvSpPr>
            <p:spPr>
              <a:xfrm>
                <a:off x="6908025" y="2791348"/>
                <a:ext cx="47367" cy="303816"/>
              </a:xfrm>
              <a:custGeom>
                <a:rect b="b" l="l" r="r" t="t"/>
                <a:pathLst>
                  <a:path extrusionOk="0" h="6350" w="99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5"/>
              <p:cNvSpPr/>
              <p:nvPr/>
            </p:nvSpPr>
            <p:spPr>
              <a:xfrm>
                <a:off x="7042323" y="3344521"/>
                <a:ext cx="56936" cy="97269"/>
              </a:xfrm>
              <a:custGeom>
                <a:rect b="b" l="l" r="r" t="t"/>
                <a:pathLst>
                  <a:path extrusionOk="0" h="2033" w="119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5"/>
              <p:cNvSpPr/>
              <p:nvPr/>
            </p:nvSpPr>
            <p:spPr>
              <a:xfrm>
                <a:off x="7234178" y="3404661"/>
                <a:ext cx="46075" cy="48898"/>
              </a:xfrm>
              <a:custGeom>
                <a:rect b="b" l="l" r="r" t="t"/>
                <a:pathLst>
                  <a:path extrusionOk="0" h="1022" w="963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5"/>
              <p:cNvSpPr/>
              <p:nvPr/>
            </p:nvSpPr>
            <p:spPr>
              <a:xfrm>
                <a:off x="6881758" y="3388633"/>
                <a:ext cx="33970" cy="37798"/>
              </a:xfrm>
              <a:custGeom>
                <a:rect b="b" l="l" r="r" t="t"/>
                <a:pathLst>
                  <a:path extrusionOk="0" h="790" w="71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5"/>
              <p:cNvSpPr/>
              <p:nvPr/>
            </p:nvSpPr>
            <p:spPr>
              <a:xfrm>
                <a:off x="7278242" y="3503746"/>
                <a:ext cx="402951" cy="417017"/>
              </a:xfrm>
              <a:custGeom>
                <a:rect b="b" l="l" r="r" t="t"/>
                <a:pathLst>
                  <a:path extrusionOk="0" h="8716" w="842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5"/>
              <p:cNvSpPr/>
              <p:nvPr/>
            </p:nvSpPr>
            <p:spPr>
              <a:xfrm>
                <a:off x="7028257" y="3547236"/>
                <a:ext cx="49902" cy="775137"/>
              </a:xfrm>
              <a:custGeom>
                <a:rect b="b" l="l" r="r" t="t"/>
                <a:pathLst>
                  <a:path extrusionOk="0" h="16201" w="1043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9" name="Google Shape;2349;p55"/>
            <p:cNvSpPr/>
            <p:nvPr/>
          </p:nvSpPr>
          <p:spPr>
            <a:xfrm rot="-2700000">
              <a:off x="5571223" y="2111574"/>
              <a:ext cx="441972" cy="417955"/>
            </a:xfrm>
            <a:custGeom>
              <a:rect b="b" l="l" r="r" t="t"/>
              <a:pathLst>
                <a:path extrusionOk="0" h="8736" w="9238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 rot="-2700000">
              <a:off x="5571223" y="2111574"/>
              <a:ext cx="441972" cy="417955"/>
            </a:xfrm>
            <a:custGeom>
              <a:rect b="b" l="l" r="r" t="t"/>
              <a:pathLst>
                <a:path extrusionOk="0" h="8736" w="9238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 rot="-2700000">
              <a:off x="5549528" y="2112511"/>
              <a:ext cx="441924" cy="417907"/>
            </a:xfrm>
            <a:custGeom>
              <a:rect b="b" l="l" r="r" t="t"/>
              <a:pathLst>
                <a:path extrusionOk="0" h="8735" w="9237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 rot="-2700000">
              <a:off x="5561680" y="2112654"/>
              <a:ext cx="417620" cy="417620"/>
            </a:xfrm>
            <a:custGeom>
              <a:rect b="b" l="l" r="r" t="t"/>
              <a:pathLst>
                <a:path extrusionOk="0" h="8729" w="8729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 rot="-2700000">
              <a:off x="5570005" y="2131839"/>
              <a:ext cx="400971" cy="379250"/>
            </a:xfrm>
            <a:custGeom>
              <a:rect b="b" l="l" r="r" t="t"/>
              <a:pathLst>
                <a:path extrusionOk="0" h="7927" w="8381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 rot="-2700000">
              <a:off x="5570005" y="2131839"/>
              <a:ext cx="400971" cy="379250"/>
            </a:xfrm>
            <a:custGeom>
              <a:rect b="b" l="l" r="r" t="t"/>
              <a:pathLst>
                <a:path extrusionOk="0" h="7927" w="8381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 rot="-2700000">
              <a:off x="5571871" y="2150738"/>
              <a:ext cx="367098" cy="304950"/>
            </a:xfrm>
            <a:custGeom>
              <a:rect b="b" l="l" r="r" t="t"/>
              <a:pathLst>
                <a:path extrusionOk="0" h="6374" w="7673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 rot="-2700000">
              <a:off x="5571871" y="2150738"/>
              <a:ext cx="367098" cy="304950"/>
            </a:xfrm>
            <a:custGeom>
              <a:rect b="b" l="l" r="r" t="t"/>
              <a:pathLst>
                <a:path extrusionOk="0" h="6374" w="7673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 rot="-2700000">
              <a:off x="5669303" y="2203357"/>
              <a:ext cx="196969" cy="244333"/>
            </a:xfrm>
            <a:custGeom>
              <a:rect b="b" l="l" r="r" t="t"/>
              <a:pathLst>
                <a:path extrusionOk="0" h="5107" w="4117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6277742" y="3399942"/>
              <a:ext cx="149707" cy="149085"/>
            </a:xfrm>
            <a:custGeom>
              <a:rect b="b" l="l" r="r" t="t"/>
              <a:pathLst>
                <a:path extrusionOk="0" h="3116" w="3129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9" name="Google Shape;2359;p55"/>
          <p:cNvSpPr txBox="1"/>
          <p:nvPr>
            <p:ph idx="4294967295" type="ctrTitle"/>
          </p:nvPr>
        </p:nvSpPr>
        <p:spPr>
          <a:xfrm>
            <a:off x="1443050" y="1882500"/>
            <a:ext cx="27723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859725" y="1371550"/>
            <a:ext cx="770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stock market is the aggregation of buyers and sellers of stocks, which represent ownership claims on business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stock market is often considered the primary indicator of a country’s economic strength and development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311949" y="3743125"/>
            <a:ext cx="957000" cy="941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1"/>
          <p:cNvGrpSpPr/>
          <p:nvPr/>
        </p:nvGrpSpPr>
        <p:grpSpPr>
          <a:xfrm>
            <a:off x="661624" y="4065108"/>
            <a:ext cx="257546" cy="297624"/>
            <a:chOff x="1780263" y="1591175"/>
            <a:chExt cx="321050" cy="377025"/>
          </a:xfrm>
        </p:grpSpPr>
        <p:sp>
          <p:nvSpPr>
            <p:cNvPr id="309" name="Google Shape;309;p31"/>
            <p:cNvSpPr/>
            <p:nvPr/>
          </p:nvSpPr>
          <p:spPr>
            <a:xfrm>
              <a:off x="1780263" y="1591175"/>
              <a:ext cx="321050" cy="377025"/>
            </a:xfrm>
            <a:custGeom>
              <a:rect b="b" l="l" r="r" t="t"/>
              <a:pathLst>
                <a:path extrusionOk="0" h="15081" w="12842">
                  <a:moveTo>
                    <a:pt x="10782" y="2954"/>
                  </a:moveTo>
                  <a:cubicBezTo>
                    <a:pt x="10944" y="2954"/>
                    <a:pt x="11078" y="3089"/>
                    <a:pt x="11078" y="3250"/>
                  </a:cubicBezTo>
                  <a:cubicBezTo>
                    <a:pt x="11078" y="3412"/>
                    <a:pt x="10944" y="3546"/>
                    <a:pt x="10782" y="3546"/>
                  </a:cubicBezTo>
                  <a:lnTo>
                    <a:pt x="9598" y="3546"/>
                  </a:lnTo>
                  <a:cubicBezTo>
                    <a:pt x="9436" y="3546"/>
                    <a:pt x="9302" y="3412"/>
                    <a:pt x="9302" y="3250"/>
                  </a:cubicBezTo>
                  <a:cubicBezTo>
                    <a:pt x="9302" y="3089"/>
                    <a:pt x="9436" y="2954"/>
                    <a:pt x="9598" y="2954"/>
                  </a:cubicBezTo>
                  <a:close/>
                  <a:moveTo>
                    <a:pt x="10782" y="4139"/>
                  </a:moveTo>
                  <a:cubicBezTo>
                    <a:pt x="10944" y="4139"/>
                    <a:pt x="11078" y="4259"/>
                    <a:pt x="11078" y="4435"/>
                  </a:cubicBezTo>
                  <a:cubicBezTo>
                    <a:pt x="11078" y="4596"/>
                    <a:pt x="10944" y="4717"/>
                    <a:pt x="10782" y="4717"/>
                  </a:cubicBezTo>
                  <a:lnTo>
                    <a:pt x="9598" y="4717"/>
                  </a:lnTo>
                  <a:cubicBezTo>
                    <a:pt x="9436" y="4717"/>
                    <a:pt x="9302" y="4596"/>
                    <a:pt x="9302" y="4435"/>
                  </a:cubicBezTo>
                  <a:cubicBezTo>
                    <a:pt x="9302" y="4259"/>
                    <a:pt x="9436" y="4139"/>
                    <a:pt x="9598" y="4139"/>
                  </a:cubicBezTo>
                  <a:close/>
                  <a:moveTo>
                    <a:pt x="10782" y="5309"/>
                  </a:moveTo>
                  <a:cubicBezTo>
                    <a:pt x="10944" y="5309"/>
                    <a:pt x="11078" y="5444"/>
                    <a:pt x="11078" y="5605"/>
                  </a:cubicBezTo>
                  <a:cubicBezTo>
                    <a:pt x="11078" y="5767"/>
                    <a:pt x="10944" y="5901"/>
                    <a:pt x="10782" y="5901"/>
                  </a:cubicBezTo>
                  <a:lnTo>
                    <a:pt x="9598" y="5901"/>
                  </a:lnTo>
                  <a:cubicBezTo>
                    <a:pt x="9436" y="5901"/>
                    <a:pt x="9302" y="5767"/>
                    <a:pt x="9302" y="5605"/>
                  </a:cubicBezTo>
                  <a:cubicBezTo>
                    <a:pt x="9302" y="5444"/>
                    <a:pt x="9436" y="5309"/>
                    <a:pt x="9598" y="5309"/>
                  </a:cubicBezTo>
                  <a:close/>
                  <a:moveTo>
                    <a:pt x="10782" y="6494"/>
                  </a:moveTo>
                  <a:cubicBezTo>
                    <a:pt x="10944" y="6494"/>
                    <a:pt x="11078" y="6628"/>
                    <a:pt x="11078" y="6790"/>
                  </a:cubicBezTo>
                  <a:cubicBezTo>
                    <a:pt x="11078" y="6951"/>
                    <a:pt x="10944" y="7086"/>
                    <a:pt x="10782" y="7086"/>
                  </a:cubicBezTo>
                  <a:lnTo>
                    <a:pt x="9598" y="7086"/>
                  </a:lnTo>
                  <a:cubicBezTo>
                    <a:pt x="9436" y="7086"/>
                    <a:pt x="9302" y="6951"/>
                    <a:pt x="9302" y="6790"/>
                  </a:cubicBezTo>
                  <a:cubicBezTo>
                    <a:pt x="9302" y="6628"/>
                    <a:pt x="9436" y="6494"/>
                    <a:pt x="9598" y="6494"/>
                  </a:cubicBezTo>
                  <a:close/>
                  <a:moveTo>
                    <a:pt x="6906" y="1770"/>
                  </a:moveTo>
                  <a:lnTo>
                    <a:pt x="8426" y="3640"/>
                  </a:lnTo>
                  <a:cubicBezTo>
                    <a:pt x="8507" y="3735"/>
                    <a:pt x="8521" y="3855"/>
                    <a:pt x="8467" y="3963"/>
                  </a:cubicBezTo>
                  <a:cubicBezTo>
                    <a:pt x="8413" y="4071"/>
                    <a:pt x="8319" y="4139"/>
                    <a:pt x="8198" y="4139"/>
                  </a:cubicBezTo>
                  <a:cubicBezTo>
                    <a:pt x="8130" y="4139"/>
                    <a:pt x="8063" y="4112"/>
                    <a:pt x="8010" y="4058"/>
                  </a:cubicBezTo>
                  <a:lnTo>
                    <a:pt x="6771" y="3021"/>
                  </a:lnTo>
                  <a:cubicBezTo>
                    <a:pt x="6718" y="2981"/>
                    <a:pt x="6650" y="2954"/>
                    <a:pt x="6569" y="2954"/>
                  </a:cubicBezTo>
                  <a:lnTo>
                    <a:pt x="4819" y="2954"/>
                  </a:lnTo>
                  <a:cubicBezTo>
                    <a:pt x="4658" y="2954"/>
                    <a:pt x="4523" y="3089"/>
                    <a:pt x="4523" y="3250"/>
                  </a:cubicBezTo>
                  <a:cubicBezTo>
                    <a:pt x="4523" y="3412"/>
                    <a:pt x="4658" y="3546"/>
                    <a:pt x="4819" y="3546"/>
                  </a:cubicBezTo>
                  <a:lnTo>
                    <a:pt x="6461" y="3546"/>
                  </a:lnTo>
                  <a:lnTo>
                    <a:pt x="7619" y="4516"/>
                  </a:lnTo>
                  <a:cubicBezTo>
                    <a:pt x="7780" y="4650"/>
                    <a:pt x="7983" y="4717"/>
                    <a:pt x="8198" y="4717"/>
                  </a:cubicBezTo>
                  <a:cubicBezTo>
                    <a:pt x="8387" y="4717"/>
                    <a:pt x="8575" y="4663"/>
                    <a:pt x="8722" y="4555"/>
                  </a:cubicBezTo>
                  <a:cubicBezTo>
                    <a:pt x="8749" y="4731"/>
                    <a:pt x="8830" y="4892"/>
                    <a:pt x="8938" y="5013"/>
                  </a:cubicBezTo>
                  <a:cubicBezTo>
                    <a:pt x="8803" y="5174"/>
                    <a:pt x="8710" y="5377"/>
                    <a:pt x="8710" y="5605"/>
                  </a:cubicBezTo>
                  <a:cubicBezTo>
                    <a:pt x="8710" y="5835"/>
                    <a:pt x="8803" y="6036"/>
                    <a:pt x="8938" y="6197"/>
                  </a:cubicBezTo>
                  <a:cubicBezTo>
                    <a:pt x="8803" y="6346"/>
                    <a:pt x="8710" y="6561"/>
                    <a:pt x="8710" y="6790"/>
                  </a:cubicBezTo>
                  <a:cubicBezTo>
                    <a:pt x="8710" y="7274"/>
                    <a:pt x="9113" y="7665"/>
                    <a:pt x="9598" y="7665"/>
                  </a:cubicBezTo>
                  <a:lnTo>
                    <a:pt x="10782" y="7665"/>
                  </a:lnTo>
                  <a:cubicBezTo>
                    <a:pt x="10876" y="7665"/>
                    <a:pt x="10957" y="7651"/>
                    <a:pt x="11052" y="7624"/>
                  </a:cubicBezTo>
                  <a:lnTo>
                    <a:pt x="11737" y="9132"/>
                  </a:lnTo>
                  <a:cubicBezTo>
                    <a:pt x="12074" y="9872"/>
                    <a:pt x="12249" y="10666"/>
                    <a:pt x="12249" y="11501"/>
                  </a:cubicBezTo>
                  <a:cubicBezTo>
                    <a:pt x="12249" y="12403"/>
                    <a:pt x="11845" y="13250"/>
                    <a:pt x="11145" y="13816"/>
                  </a:cubicBezTo>
                  <a:cubicBezTo>
                    <a:pt x="10607" y="14260"/>
                    <a:pt x="9948" y="14489"/>
                    <a:pt x="9261" y="14489"/>
                  </a:cubicBezTo>
                  <a:lnTo>
                    <a:pt x="5815" y="14489"/>
                  </a:lnTo>
                  <a:cubicBezTo>
                    <a:pt x="5129" y="14489"/>
                    <a:pt x="4456" y="14260"/>
                    <a:pt x="3931" y="13816"/>
                  </a:cubicBezTo>
                  <a:cubicBezTo>
                    <a:pt x="3231" y="13250"/>
                    <a:pt x="2827" y="12403"/>
                    <a:pt x="2827" y="11501"/>
                  </a:cubicBezTo>
                  <a:cubicBezTo>
                    <a:pt x="2827" y="10666"/>
                    <a:pt x="3003" y="9872"/>
                    <a:pt x="3339" y="9119"/>
                  </a:cubicBezTo>
                  <a:lnTo>
                    <a:pt x="5708" y="3963"/>
                  </a:lnTo>
                  <a:cubicBezTo>
                    <a:pt x="5775" y="3816"/>
                    <a:pt x="5708" y="3640"/>
                    <a:pt x="5560" y="3573"/>
                  </a:cubicBezTo>
                  <a:cubicBezTo>
                    <a:pt x="5521" y="3555"/>
                    <a:pt x="5480" y="3547"/>
                    <a:pt x="5439" y="3547"/>
                  </a:cubicBezTo>
                  <a:cubicBezTo>
                    <a:pt x="5327" y="3547"/>
                    <a:pt x="5219" y="3612"/>
                    <a:pt x="5169" y="3721"/>
                  </a:cubicBezTo>
                  <a:lnTo>
                    <a:pt x="3662" y="7019"/>
                  </a:lnTo>
                  <a:lnTo>
                    <a:pt x="2181" y="6561"/>
                  </a:lnTo>
                  <a:lnTo>
                    <a:pt x="2181" y="2429"/>
                  </a:lnTo>
                  <a:lnTo>
                    <a:pt x="4268" y="1770"/>
                  </a:lnTo>
                  <a:close/>
                  <a:moveTo>
                    <a:pt x="5159" y="1"/>
                  </a:moveTo>
                  <a:cubicBezTo>
                    <a:pt x="4949" y="1"/>
                    <a:pt x="4738" y="56"/>
                    <a:pt x="4550" y="168"/>
                  </a:cubicBezTo>
                  <a:lnTo>
                    <a:pt x="3972" y="505"/>
                  </a:lnTo>
                  <a:cubicBezTo>
                    <a:pt x="3837" y="585"/>
                    <a:pt x="3796" y="733"/>
                    <a:pt x="3850" y="881"/>
                  </a:cubicBezTo>
                  <a:lnTo>
                    <a:pt x="3999" y="1231"/>
                  </a:lnTo>
                  <a:lnTo>
                    <a:pt x="2168" y="1810"/>
                  </a:lnTo>
                  <a:cubicBezTo>
                    <a:pt x="2141" y="1689"/>
                    <a:pt x="2020" y="1594"/>
                    <a:pt x="1885" y="1594"/>
                  </a:cubicBezTo>
                  <a:lnTo>
                    <a:pt x="297" y="1594"/>
                  </a:lnTo>
                  <a:cubicBezTo>
                    <a:pt x="122" y="1594"/>
                    <a:pt x="1" y="1716"/>
                    <a:pt x="1" y="1890"/>
                  </a:cubicBezTo>
                  <a:lnTo>
                    <a:pt x="1" y="3250"/>
                  </a:lnTo>
                  <a:cubicBezTo>
                    <a:pt x="1" y="3412"/>
                    <a:pt x="122" y="3546"/>
                    <a:pt x="297" y="3546"/>
                  </a:cubicBezTo>
                  <a:cubicBezTo>
                    <a:pt x="458" y="3546"/>
                    <a:pt x="580" y="3412"/>
                    <a:pt x="580" y="3250"/>
                  </a:cubicBezTo>
                  <a:lnTo>
                    <a:pt x="580" y="2174"/>
                  </a:lnTo>
                  <a:lnTo>
                    <a:pt x="1589" y="2174"/>
                  </a:lnTo>
                  <a:lnTo>
                    <a:pt x="1589" y="2213"/>
                  </a:lnTo>
                  <a:lnTo>
                    <a:pt x="1589" y="6790"/>
                  </a:lnTo>
                  <a:lnTo>
                    <a:pt x="1589" y="7247"/>
                  </a:lnTo>
                  <a:lnTo>
                    <a:pt x="580" y="7247"/>
                  </a:lnTo>
                  <a:lnTo>
                    <a:pt x="580" y="5605"/>
                  </a:lnTo>
                  <a:cubicBezTo>
                    <a:pt x="580" y="5444"/>
                    <a:pt x="458" y="5309"/>
                    <a:pt x="297" y="5309"/>
                  </a:cubicBezTo>
                  <a:cubicBezTo>
                    <a:pt x="122" y="5309"/>
                    <a:pt x="1" y="5444"/>
                    <a:pt x="1" y="5605"/>
                  </a:cubicBezTo>
                  <a:lnTo>
                    <a:pt x="1" y="7543"/>
                  </a:lnTo>
                  <a:cubicBezTo>
                    <a:pt x="1" y="7705"/>
                    <a:pt x="122" y="7839"/>
                    <a:pt x="297" y="7839"/>
                  </a:cubicBezTo>
                  <a:lnTo>
                    <a:pt x="1885" y="7839"/>
                  </a:lnTo>
                  <a:cubicBezTo>
                    <a:pt x="2046" y="7839"/>
                    <a:pt x="2181" y="7705"/>
                    <a:pt x="2181" y="7543"/>
                  </a:cubicBezTo>
                  <a:lnTo>
                    <a:pt x="2181" y="7181"/>
                  </a:lnTo>
                  <a:lnTo>
                    <a:pt x="3419" y="7557"/>
                  </a:lnTo>
                  <a:lnTo>
                    <a:pt x="2814" y="8876"/>
                  </a:lnTo>
                  <a:cubicBezTo>
                    <a:pt x="2423" y="9711"/>
                    <a:pt x="2235" y="10585"/>
                    <a:pt x="2235" y="11501"/>
                  </a:cubicBezTo>
                  <a:cubicBezTo>
                    <a:pt x="2235" y="12577"/>
                    <a:pt x="2719" y="13587"/>
                    <a:pt x="3554" y="14273"/>
                  </a:cubicBezTo>
                  <a:cubicBezTo>
                    <a:pt x="4200" y="14799"/>
                    <a:pt x="4995" y="15081"/>
                    <a:pt x="5815" y="15081"/>
                  </a:cubicBezTo>
                  <a:lnTo>
                    <a:pt x="9261" y="15081"/>
                  </a:lnTo>
                  <a:cubicBezTo>
                    <a:pt x="10082" y="15081"/>
                    <a:pt x="10876" y="14799"/>
                    <a:pt x="11522" y="14273"/>
                  </a:cubicBezTo>
                  <a:cubicBezTo>
                    <a:pt x="12357" y="13587"/>
                    <a:pt x="12841" y="12577"/>
                    <a:pt x="12841" y="11501"/>
                  </a:cubicBezTo>
                  <a:cubicBezTo>
                    <a:pt x="12841" y="10585"/>
                    <a:pt x="12653" y="9711"/>
                    <a:pt x="12276" y="8876"/>
                  </a:cubicBezTo>
                  <a:lnTo>
                    <a:pt x="11522" y="7247"/>
                  </a:lnTo>
                  <a:cubicBezTo>
                    <a:pt x="11617" y="7113"/>
                    <a:pt x="11657" y="6951"/>
                    <a:pt x="11657" y="6790"/>
                  </a:cubicBezTo>
                  <a:cubicBezTo>
                    <a:pt x="11657" y="6561"/>
                    <a:pt x="11576" y="6346"/>
                    <a:pt x="11441" y="6197"/>
                  </a:cubicBezTo>
                  <a:cubicBezTo>
                    <a:pt x="11576" y="6036"/>
                    <a:pt x="11657" y="5835"/>
                    <a:pt x="11657" y="5605"/>
                  </a:cubicBezTo>
                  <a:cubicBezTo>
                    <a:pt x="11657" y="5377"/>
                    <a:pt x="11576" y="5174"/>
                    <a:pt x="11441" y="5013"/>
                  </a:cubicBezTo>
                  <a:cubicBezTo>
                    <a:pt x="11576" y="4865"/>
                    <a:pt x="11657" y="4650"/>
                    <a:pt x="11657" y="4435"/>
                  </a:cubicBezTo>
                  <a:cubicBezTo>
                    <a:pt x="11657" y="4205"/>
                    <a:pt x="11576" y="3990"/>
                    <a:pt x="11441" y="3843"/>
                  </a:cubicBezTo>
                  <a:cubicBezTo>
                    <a:pt x="11576" y="3681"/>
                    <a:pt x="11657" y="3479"/>
                    <a:pt x="11657" y="3250"/>
                  </a:cubicBezTo>
                  <a:cubicBezTo>
                    <a:pt x="11657" y="2766"/>
                    <a:pt x="11267" y="2362"/>
                    <a:pt x="10782" y="2362"/>
                  </a:cubicBezTo>
                  <a:lnTo>
                    <a:pt x="9598" y="2362"/>
                  </a:lnTo>
                  <a:cubicBezTo>
                    <a:pt x="9167" y="2362"/>
                    <a:pt x="8817" y="2671"/>
                    <a:pt x="8736" y="3075"/>
                  </a:cubicBezTo>
                  <a:lnTo>
                    <a:pt x="7283" y="1285"/>
                  </a:lnTo>
                  <a:cubicBezTo>
                    <a:pt x="7215" y="1217"/>
                    <a:pt x="7134" y="1178"/>
                    <a:pt x="7053" y="1178"/>
                  </a:cubicBezTo>
                  <a:lnTo>
                    <a:pt x="4618" y="1178"/>
                  </a:lnTo>
                  <a:lnTo>
                    <a:pt x="4496" y="881"/>
                  </a:lnTo>
                  <a:lnTo>
                    <a:pt x="4846" y="679"/>
                  </a:lnTo>
                  <a:cubicBezTo>
                    <a:pt x="4939" y="621"/>
                    <a:pt x="5045" y="593"/>
                    <a:pt x="5151" y="593"/>
                  </a:cubicBezTo>
                  <a:cubicBezTo>
                    <a:pt x="5291" y="593"/>
                    <a:pt x="5432" y="641"/>
                    <a:pt x="5546" y="733"/>
                  </a:cubicBezTo>
                  <a:lnTo>
                    <a:pt x="5627" y="801"/>
                  </a:lnTo>
                  <a:cubicBezTo>
                    <a:pt x="5849" y="982"/>
                    <a:pt x="6122" y="1073"/>
                    <a:pt x="6394" y="1073"/>
                  </a:cubicBezTo>
                  <a:cubicBezTo>
                    <a:pt x="6667" y="1073"/>
                    <a:pt x="6939" y="982"/>
                    <a:pt x="7161" y="801"/>
                  </a:cubicBezTo>
                  <a:cubicBezTo>
                    <a:pt x="7269" y="706"/>
                    <a:pt x="7403" y="659"/>
                    <a:pt x="7540" y="659"/>
                  </a:cubicBezTo>
                  <a:cubicBezTo>
                    <a:pt x="7676" y="659"/>
                    <a:pt x="7814" y="706"/>
                    <a:pt x="7929" y="801"/>
                  </a:cubicBezTo>
                  <a:cubicBezTo>
                    <a:pt x="8151" y="982"/>
                    <a:pt x="8423" y="1073"/>
                    <a:pt x="8694" y="1073"/>
                  </a:cubicBezTo>
                  <a:cubicBezTo>
                    <a:pt x="8965" y="1073"/>
                    <a:pt x="9234" y="982"/>
                    <a:pt x="9449" y="801"/>
                  </a:cubicBezTo>
                  <a:lnTo>
                    <a:pt x="9544" y="733"/>
                  </a:lnTo>
                  <a:cubicBezTo>
                    <a:pt x="9658" y="641"/>
                    <a:pt x="9799" y="593"/>
                    <a:pt x="9939" y="593"/>
                  </a:cubicBezTo>
                  <a:cubicBezTo>
                    <a:pt x="10045" y="593"/>
                    <a:pt x="10151" y="621"/>
                    <a:pt x="10244" y="679"/>
                  </a:cubicBezTo>
                  <a:lnTo>
                    <a:pt x="10580" y="881"/>
                  </a:lnTo>
                  <a:lnTo>
                    <a:pt x="10203" y="1770"/>
                  </a:lnTo>
                  <a:cubicBezTo>
                    <a:pt x="10136" y="1917"/>
                    <a:pt x="10217" y="2093"/>
                    <a:pt x="10365" y="2160"/>
                  </a:cubicBezTo>
                  <a:cubicBezTo>
                    <a:pt x="10391" y="2174"/>
                    <a:pt x="10432" y="2174"/>
                    <a:pt x="10472" y="2174"/>
                  </a:cubicBezTo>
                  <a:cubicBezTo>
                    <a:pt x="10594" y="2174"/>
                    <a:pt x="10702" y="2106"/>
                    <a:pt x="10741" y="1998"/>
                  </a:cubicBezTo>
                  <a:lnTo>
                    <a:pt x="11226" y="867"/>
                  </a:lnTo>
                  <a:cubicBezTo>
                    <a:pt x="11280" y="733"/>
                    <a:pt x="11226" y="585"/>
                    <a:pt x="11105" y="505"/>
                  </a:cubicBezTo>
                  <a:lnTo>
                    <a:pt x="10540" y="168"/>
                  </a:lnTo>
                  <a:cubicBezTo>
                    <a:pt x="10352" y="56"/>
                    <a:pt x="10141" y="1"/>
                    <a:pt x="9931" y="1"/>
                  </a:cubicBezTo>
                  <a:cubicBezTo>
                    <a:pt x="9659" y="1"/>
                    <a:pt x="9387" y="93"/>
                    <a:pt x="9167" y="275"/>
                  </a:cubicBezTo>
                  <a:lnTo>
                    <a:pt x="9086" y="343"/>
                  </a:lnTo>
                  <a:cubicBezTo>
                    <a:pt x="8972" y="437"/>
                    <a:pt x="8834" y="484"/>
                    <a:pt x="8696" y="484"/>
                  </a:cubicBezTo>
                  <a:cubicBezTo>
                    <a:pt x="8558" y="484"/>
                    <a:pt x="8420" y="437"/>
                    <a:pt x="8306" y="343"/>
                  </a:cubicBezTo>
                  <a:cubicBezTo>
                    <a:pt x="8083" y="161"/>
                    <a:pt x="7814" y="70"/>
                    <a:pt x="7545" y="70"/>
                  </a:cubicBezTo>
                  <a:cubicBezTo>
                    <a:pt x="7276" y="70"/>
                    <a:pt x="7007" y="161"/>
                    <a:pt x="6784" y="343"/>
                  </a:cubicBezTo>
                  <a:cubicBezTo>
                    <a:pt x="6670" y="437"/>
                    <a:pt x="6532" y="484"/>
                    <a:pt x="6394" y="484"/>
                  </a:cubicBezTo>
                  <a:cubicBezTo>
                    <a:pt x="6256" y="484"/>
                    <a:pt x="6118" y="437"/>
                    <a:pt x="6004" y="343"/>
                  </a:cubicBezTo>
                  <a:lnTo>
                    <a:pt x="5923" y="275"/>
                  </a:lnTo>
                  <a:cubicBezTo>
                    <a:pt x="5703" y="93"/>
                    <a:pt x="5431" y="1"/>
                    <a:pt x="5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938088" y="1792200"/>
              <a:ext cx="61275" cy="117800"/>
            </a:xfrm>
            <a:custGeom>
              <a:rect b="b" l="l" r="r" t="t"/>
              <a:pathLst>
                <a:path extrusionOk="0" h="4712" w="2451">
                  <a:moveTo>
                    <a:pt x="1225" y="1"/>
                  </a:moveTo>
                  <a:cubicBezTo>
                    <a:pt x="1064" y="1"/>
                    <a:pt x="929" y="136"/>
                    <a:pt x="929" y="297"/>
                  </a:cubicBezTo>
                  <a:lnTo>
                    <a:pt x="929" y="418"/>
                  </a:lnTo>
                  <a:cubicBezTo>
                    <a:pt x="391" y="539"/>
                    <a:pt x="1" y="997"/>
                    <a:pt x="1" y="1521"/>
                  </a:cubicBezTo>
                  <a:cubicBezTo>
                    <a:pt x="1" y="2154"/>
                    <a:pt x="552" y="2666"/>
                    <a:pt x="1225" y="2666"/>
                  </a:cubicBezTo>
                  <a:cubicBezTo>
                    <a:pt x="1575" y="2666"/>
                    <a:pt x="1858" y="2908"/>
                    <a:pt x="1858" y="3217"/>
                  </a:cubicBezTo>
                  <a:cubicBezTo>
                    <a:pt x="1858" y="3527"/>
                    <a:pt x="1575" y="3770"/>
                    <a:pt x="1225" y="3770"/>
                  </a:cubicBezTo>
                  <a:cubicBezTo>
                    <a:pt x="875" y="3770"/>
                    <a:pt x="593" y="3527"/>
                    <a:pt x="593" y="3217"/>
                  </a:cubicBezTo>
                  <a:cubicBezTo>
                    <a:pt x="593" y="3056"/>
                    <a:pt x="458" y="2921"/>
                    <a:pt x="297" y="2921"/>
                  </a:cubicBezTo>
                  <a:cubicBezTo>
                    <a:pt x="135" y="2921"/>
                    <a:pt x="1" y="3056"/>
                    <a:pt x="1" y="3217"/>
                  </a:cubicBezTo>
                  <a:cubicBezTo>
                    <a:pt x="1" y="3756"/>
                    <a:pt x="391" y="4200"/>
                    <a:pt x="929" y="4321"/>
                  </a:cubicBezTo>
                  <a:lnTo>
                    <a:pt x="929" y="4416"/>
                  </a:lnTo>
                  <a:cubicBezTo>
                    <a:pt x="929" y="4577"/>
                    <a:pt x="1064" y="4712"/>
                    <a:pt x="1225" y="4712"/>
                  </a:cubicBezTo>
                  <a:cubicBezTo>
                    <a:pt x="1387" y="4712"/>
                    <a:pt x="1521" y="4577"/>
                    <a:pt x="1521" y="4416"/>
                  </a:cubicBezTo>
                  <a:lnTo>
                    <a:pt x="1521" y="4321"/>
                  </a:lnTo>
                  <a:cubicBezTo>
                    <a:pt x="2060" y="4200"/>
                    <a:pt x="2450" y="3756"/>
                    <a:pt x="2450" y="3217"/>
                  </a:cubicBezTo>
                  <a:cubicBezTo>
                    <a:pt x="2450" y="2585"/>
                    <a:pt x="1898" y="2074"/>
                    <a:pt x="1225" y="2074"/>
                  </a:cubicBezTo>
                  <a:cubicBezTo>
                    <a:pt x="875" y="2074"/>
                    <a:pt x="593" y="1831"/>
                    <a:pt x="593" y="1521"/>
                  </a:cubicBezTo>
                  <a:cubicBezTo>
                    <a:pt x="593" y="1225"/>
                    <a:pt x="875" y="970"/>
                    <a:pt x="1225" y="970"/>
                  </a:cubicBezTo>
                  <a:cubicBezTo>
                    <a:pt x="1575" y="970"/>
                    <a:pt x="1858" y="1225"/>
                    <a:pt x="1858" y="1521"/>
                  </a:cubicBezTo>
                  <a:cubicBezTo>
                    <a:pt x="1858" y="1683"/>
                    <a:pt x="1993" y="1817"/>
                    <a:pt x="2154" y="1817"/>
                  </a:cubicBezTo>
                  <a:cubicBezTo>
                    <a:pt x="2316" y="1817"/>
                    <a:pt x="2450" y="1683"/>
                    <a:pt x="2450" y="1521"/>
                  </a:cubicBezTo>
                  <a:cubicBezTo>
                    <a:pt x="2450" y="997"/>
                    <a:pt x="2060" y="539"/>
                    <a:pt x="1521" y="418"/>
                  </a:cubicBezTo>
                  <a:lnTo>
                    <a:pt x="1521" y="297"/>
                  </a:lnTo>
                  <a:cubicBezTo>
                    <a:pt x="1521" y="136"/>
                    <a:pt x="1387" y="1"/>
                    <a:pt x="1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780263" y="1694275"/>
              <a:ext cx="14500" cy="14825"/>
            </a:xfrm>
            <a:custGeom>
              <a:rect b="b" l="l" r="r" t="t"/>
              <a:pathLst>
                <a:path extrusionOk="0" h="593" w="580">
                  <a:moveTo>
                    <a:pt x="297" y="1"/>
                  </a:moveTo>
                  <a:cubicBezTo>
                    <a:pt x="216" y="1"/>
                    <a:pt x="135" y="42"/>
                    <a:pt x="81" y="95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58"/>
                    <a:pt x="81" y="512"/>
                  </a:cubicBezTo>
                  <a:cubicBezTo>
                    <a:pt x="135" y="566"/>
                    <a:pt x="216" y="593"/>
                    <a:pt x="297" y="593"/>
                  </a:cubicBezTo>
                  <a:cubicBezTo>
                    <a:pt x="365" y="593"/>
                    <a:pt x="445" y="566"/>
                    <a:pt x="499" y="512"/>
                  </a:cubicBezTo>
                  <a:cubicBezTo>
                    <a:pt x="553" y="458"/>
                    <a:pt x="580" y="378"/>
                    <a:pt x="580" y="297"/>
                  </a:cubicBezTo>
                  <a:cubicBezTo>
                    <a:pt x="580" y="216"/>
                    <a:pt x="553" y="149"/>
                    <a:pt x="499" y="95"/>
                  </a:cubicBezTo>
                  <a:cubicBezTo>
                    <a:pt x="445" y="42"/>
                    <a:pt x="365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010438" y="1871275"/>
              <a:ext cx="56225" cy="61925"/>
            </a:xfrm>
            <a:custGeom>
              <a:rect b="b" l="l" r="r" t="t"/>
              <a:pathLst>
                <a:path extrusionOk="0" h="2477" w="2249">
                  <a:moveTo>
                    <a:pt x="1952" y="0"/>
                  </a:moveTo>
                  <a:cubicBezTo>
                    <a:pt x="1791" y="0"/>
                    <a:pt x="1656" y="135"/>
                    <a:pt x="1656" y="297"/>
                  </a:cubicBezTo>
                  <a:cubicBezTo>
                    <a:pt x="1656" y="781"/>
                    <a:pt x="1441" y="1239"/>
                    <a:pt x="1064" y="1549"/>
                  </a:cubicBezTo>
                  <a:cubicBezTo>
                    <a:pt x="835" y="1737"/>
                    <a:pt x="565" y="1845"/>
                    <a:pt x="283" y="1899"/>
                  </a:cubicBezTo>
                  <a:cubicBezTo>
                    <a:pt x="122" y="1912"/>
                    <a:pt x="0" y="2060"/>
                    <a:pt x="27" y="2222"/>
                  </a:cubicBezTo>
                  <a:cubicBezTo>
                    <a:pt x="54" y="2369"/>
                    <a:pt x="176" y="2477"/>
                    <a:pt x="323" y="2477"/>
                  </a:cubicBezTo>
                  <a:lnTo>
                    <a:pt x="364" y="2477"/>
                  </a:lnTo>
                  <a:cubicBezTo>
                    <a:pt x="754" y="2423"/>
                    <a:pt x="1131" y="2262"/>
                    <a:pt x="1441" y="2006"/>
                  </a:cubicBezTo>
                  <a:cubicBezTo>
                    <a:pt x="1952" y="1589"/>
                    <a:pt x="2248" y="957"/>
                    <a:pt x="2248" y="297"/>
                  </a:cubicBezTo>
                  <a:cubicBezTo>
                    <a:pt x="2248" y="135"/>
                    <a:pt x="2114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981838" y="1919050"/>
              <a:ext cx="14475" cy="14825"/>
            </a:xfrm>
            <a:custGeom>
              <a:rect b="b" l="l" r="r" t="t"/>
              <a:pathLst>
                <a:path extrusionOk="0" h="593" w="579">
                  <a:moveTo>
                    <a:pt x="297" y="1"/>
                  </a:moveTo>
                  <a:cubicBezTo>
                    <a:pt x="216" y="1"/>
                    <a:pt x="135" y="28"/>
                    <a:pt x="81" y="81"/>
                  </a:cubicBezTo>
                  <a:cubicBezTo>
                    <a:pt x="27" y="135"/>
                    <a:pt x="0" y="216"/>
                    <a:pt x="0" y="297"/>
                  </a:cubicBezTo>
                  <a:cubicBezTo>
                    <a:pt x="0" y="365"/>
                    <a:pt x="27" y="445"/>
                    <a:pt x="81" y="499"/>
                  </a:cubicBezTo>
                  <a:cubicBezTo>
                    <a:pt x="135" y="553"/>
                    <a:pt x="216" y="593"/>
                    <a:pt x="297" y="593"/>
                  </a:cubicBezTo>
                  <a:cubicBezTo>
                    <a:pt x="363" y="593"/>
                    <a:pt x="444" y="553"/>
                    <a:pt x="498" y="499"/>
                  </a:cubicBezTo>
                  <a:cubicBezTo>
                    <a:pt x="552" y="445"/>
                    <a:pt x="579" y="365"/>
                    <a:pt x="579" y="297"/>
                  </a:cubicBezTo>
                  <a:cubicBezTo>
                    <a:pt x="579" y="216"/>
                    <a:pt x="552" y="135"/>
                    <a:pt x="498" y="81"/>
                  </a:cubicBezTo>
                  <a:cubicBezTo>
                    <a:pt x="444" y="28"/>
                    <a:pt x="363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866750" y="13752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Predicting stock  prices based on either historical data  or textual information alone has proved to be insufficient.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History has shown that the price of stocks and other assets is an important part of dynamics of economic activity, and can </a:t>
            </a:r>
            <a:r>
              <a:rPr lang="en" sz="1400"/>
              <a:t>influence or be an indicator of social mood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Keeping up with the news on finance and particular stocks can be extremely beneficial to your strategy in stock market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3338400" y="3095088"/>
            <a:ext cx="2467200" cy="405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>
            <p:ph idx="1" type="subTitle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ungee"/>
                <a:ea typeface="Bungee"/>
                <a:cs typeface="Bungee"/>
                <a:sym typeface="Bungee"/>
              </a:rPr>
              <a:t>“The stock market is designed to transfer the money from the active to the patient.”</a:t>
            </a:r>
            <a:endParaRPr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325" name="Google Shape;325;p33"/>
          <p:cNvSpPr txBox="1"/>
          <p:nvPr>
            <p:ph idx="2" type="subTitle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—Warren Buffett</a:t>
            </a:r>
            <a:endParaRPr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327" name="Google Shape;327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330" name="Google Shape;330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3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333" name="Google Shape;333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3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336" name="Google Shape;336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3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339" name="Google Shape;339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3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342" name="Google Shape;342;p33"/>
            <p:cNvSpPr/>
            <p:nvPr/>
          </p:nvSpPr>
          <p:spPr>
            <a:xfrm>
              <a:off x="350467" y="886350"/>
              <a:ext cx="107788" cy="207304"/>
            </a:xfrm>
            <a:custGeom>
              <a:rect b="b" l="l" r="r" t="t"/>
              <a:pathLst>
                <a:path extrusionOk="0" h="4712" w="245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895425" y="1431475"/>
            <a:ext cx="4815900" cy="18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design an model that determines if the prices of major stocks in BSE will increase or decrease based off news sentiment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Study how the current scenarios around country affecting the companies</a:t>
            </a:r>
            <a:endParaRPr sz="1400"/>
          </a:p>
        </p:txBody>
      </p:sp>
      <p:sp>
        <p:nvSpPr>
          <p:cNvPr id="349" name="Google Shape;3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5348287" y="246300"/>
            <a:ext cx="1103100" cy="10473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chemeClr val="accent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4"/>
          <p:cNvGrpSpPr/>
          <p:nvPr/>
        </p:nvGrpSpPr>
        <p:grpSpPr>
          <a:xfrm>
            <a:off x="5711237" y="661275"/>
            <a:ext cx="377225" cy="347600"/>
            <a:chOff x="3254438" y="1605800"/>
            <a:chExt cx="377225" cy="347600"/>
          </a:xfrm>
        </p:grpSpPr>
        <p:sp>
          <p:nvSpPr>
            <p:cNvPr id="352" name="Google Shape;352;p34"/>
            <p:cNvSpPr/>
            <p:nvPr/>
          </p:nvSpPr>
          <p:spPr>
            <a:xfrm>
              <a:off x="3493013" y="1688575"/>
              <a:ext cx="138650" cy="138300"/>
            </a:xfrm>
            <a:custGeom>
              <a:rect b="b" l="l" r="r" t="t"/>
              <a:pathLst>
                <a:path extrusionOk="0" h="5532" w="5546">
                  <a:moveTo>
                    <a:pt x="2773" y="579"/>
                  </a:moveTo>
                  <a:cubicBezTo>
                    <a:pt x="3972" y="579"/>
                    <a:pt x="4954" y="1562"/>
                    <a:pt x="4954" y="2759"/>
                  </a:cubicBezTo>
                  <a:cubicBezTo>
                    <a:pt x="4954" y="3970"/>
                    <a:pt x="3972" y="4940"/>
                    <a:pt x="2773" y="4940"/>
                  </a:cubicBezTo>
                  <a:cubicBezTo>
                    <a:pt x="1576" y="4940"/>
                    <a:pt x="593" y="3970"/>
                    <a:pt x="593" y="2759"/>
                  </a:cubicBezTo>
                  <a:cubicBezTo>
                    <a:pt x="593" y="1562"/>
                    <a:pt x="1576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9" y="0"/>
                    <a:pt x="0" y="1239"/>
                    <a:pt x="0" y="2759"/>
                  </a:cubicBezTo>
                  <a:cubicBezTo>
                    <a:pt x="0" y="4293"/>
                    <a:pt x="1239" y="5532"/>
                    <a:pt x="2773" y="5532"/>
                  </a:cubicBezTo>
                  <a:cubicBezTo>
                    <a:pt x="4295" y="5532"/>
                    <a:pt x="5546" y="4293"/>
                    <a:pt x="5546" y="2759"/>
                  </a:cubicBezTo>
                  <a:cubicBezTo>
                    <a:pt x="5546" y="1239"/>
                    <a:pt x="4295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254438" y="1605800"/>
              <a:ext cx="337200" cy="347600"/>
            </a:xfrm>
            <a:custGeom>
              <a:rect b="b" l="l" r="r" t="t"/>
              <a:pathLst>
                <a:path extrusionOk="0" h="13904" w="13488">
                  <a:moveTo>
                    <a:pt x="12908" y="593"/>
                  </a:moveTo>
                  <a:lnTo>
                    <a:pt x="12908" y="1601"/>
                  </a:lnTo>
                  <a:lnTo>
                    <a:pt x="593" y="1601"/>
                  </a:lnTo>
                  <a:lnTo>
                    <a:pt x="593" y="593"/>
                  </a:lnTo>
                  <a:close/>
                  <a:moveTo>
                    <a:pt x="6744" y="12019"/>
                  </a:moveTo>
                  <a:cubicBezTo>
                    <a:pt x="7108" y="12019"/>
                    <a:pt x="7390" y="12315"/>
                    <a:pt x="7390" y="12665"/>
                  </a:cubicBezTo>
                  <a:cubicBezTo>
                    <a:pt x="7390" y="13029"/>
                    <a:pt x="7108" y="13311"/>
                    <a:pt x="6744" y="13311"/>
                  </a:cubicBezTo>
                  <a:cubicBezTo>
                    <a:pt x="6394" y="13311"/>
                    <a:pt x="6098" y="13029"/>
                    <a:pt x="6098" y="12665"/>
                  </a:cubicBezTo>
                  <a:cubicBezTo>
                    <a:pt x="6098" y="12315"/>
                    <a:pt x="6394" y="12019"/>
                    <a:pt x="6744" y="12019"/>
                  </a:cubicBezTo>
                  <a:close/>
                  <a:moveTo>
                    <a:pt x="593" y="0"/>
                  </a:moveTo>
                  <a:cubicBezTo>
                    <a:pt x="270" y="0"/>
                    <a:pt x="1" y="269"/>
                    <a:pt x="1" y="593"/>
                  </a:cubicBezTo>
                  <a:lnTo>
                    <a:pt x="1" y="1601"/>
                  </a:lnTo>
                  <a:cubicBezTo>
                    <a:pt x="1" y="1912"/>
                    <a:pt x="256" y="2167"/>
                    <a:pt x="566" y="2181"/>
                  </a:cubicBezTo>
                  <a:lnTo>
                    <a:pt x="566" y="9664"/>
                  </a:lnTo>
                  <a:cubicBezTo>
                    <a:pt x="566" y="10149"/>
                    <a:pt x="956" y="10553"/>
                    <a:pt x="1441" y="10553"/>
                  </a:cubicBezTo>
                  <a:lnTo>
                    <a:pt x="6448" y="10553"/>
                  </a:lnTo>
                  <a:lnTo>
                    <a:pt x="6448" y="11414"/>
                  </a:lnTo>
                  <a:cubicBezTo>
                    <a:pt x="6448" y="11441"/>
                    <a:pt x="6448" y="11454"/>
                    <a:pt x="6462" y="11468"/>
                  </a:cubicBezTo>
                  <a:cubicBezTo>
                    <a:pt x="5909" y="11602"/>
                    <a:pt x="5505" y="12087"/>
                    <a:pt x="5505" y="12665"/>
                  </a:cubicBezTo>
                  <a:cubicBezTo>
                    <a:pt x="5505" y="13352"/>
                    <a:pt x="6071" y="13904"/>
                    <a:pt x="6744" y="13904"/>
                  </a:cubicBezTo>
                  <a:cubicBezTo>
                    <a:pt x="7431" y="13904"/>
                    <a:pt x="7982" y="13352"/>
                    <a:pt x="7982" y="12665"/>
                  </a:cubicBezTo>
                  <a:cubicBezTo>
                    <a:pt x="7982" y="12087"/>
                    <a:pt x="7578" y="11602"/>
                    <a:pt x="7040" y="11468"/>
                  </a:cubicBezTo>
                  <a:lnTo>
                    <a:pt x="7040" y="11414"/>
                  </a:lnTo>
                  <a:lnTo>
                    <a:pt x="7040" y="10553"/>
                  </a:lnTo>
                  <a:lnTo>
                    <a:pt x="8278" y="10553"/>
                  </a:lnTo>
                  <a:cubicBezTo>
                    <a:pt x="8440" y="10553"/>
                    <a:pt x="8574" y="10418"/>
                    <a:pt x="8574" y="10257"/>
                  </a:cubicBezTo>
                  <a:cubicBezTo>
                    <a:pt x="8574" y="10095"/>
                    <a:pt x="8440" y="9960"/>
                    <a:pt x="8278" y="9960"/>
                  </a:cubicBezTo>
                  <a:lnTo>
                    <a:pt x="1441" y="9960"/>
                  </a:lnTo>
                  <a:cubicBezTo>
                    <a:pt x="1279" y="9960"/>
                    <a:pt x="1145" y="9826"/>
                    <a:pt x="1145" y="9664"/>
                  </a:cubicBezTo>
                  <a:lnTo>
                    <a:pt x="1145" y="2181"/>
                  </a:lnTo>
                  <a:lnTo>
                    <a:pt x="12343" y="2181"/>
                  </a:lnTo>
                  <a:lnTo>
                    <a:pt x="12343" y="2450"/>
                  </a:lnTo>
                  <a:cubicBezTo>
                    <a:pt x="12343" y="2611"/>
                    <a:pt x="12478" y="2746"/>
                    <a:pt x="12639" y="2746"/>
                  </a:cubicBezTo>
                  <a:cubicBezTo>
                    <a:pt x="12801" y="2746"/>
                    <a:pt x="12935" y="2611"/>
                    <a:pt x="12935" y="2450"/>
                  </a:cubicBezTo>
                  <a:lnTo>
                    <a:pt x="12935" y="2181"/>
                  </a:lnTo>
                  <a:cubicBezTo>
                    <a:pt x="13245" y="2167"/>
                    <a:pt x="13488" y="1912"/>
                    <a:pt x="13488" y="1601"/>
                  </a:cubicBezTo>
                  <a:lnTo>
                    <a:pt x="13488" y="593"/>
                  </a:lnTo>
                  <a:cubicBezTo>
                    <a:pt x="13488" y="269"/>
                    <a:pt x="13231" y="0"/>
                    <a:pt x="12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3481913" y="1854800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0"/>
                  </a:moveTo>
                  <a:cubicBezTo>
                    <a:pt x="216" y="0"/>
                    <a:pt x="148" y="27"/>
                    <a:pt x="94" y="94"/>
                  </a:cubicBezTo>
                  <a:cubicBezTo>
                    <a:pt x="41" y="148"/>
                    <a:pt x="1" y="216"/>
                    <a:pt x="1" y="297"/>
                  </a:cubicBezTo>
                  <a:cubicBezTo>
                    <a:pt x="1" y="377"/>
                    <a:pt x="41" y="444"/>
                    <a:pt x="94" y="498"/>
                  </a:cubicBezTo>
                  <a:cubicBezTo>
                    <a:pt x="148" y="566"/>
                    <a:pt x="216" y="593"/>
                    <a:pt x="297" y="593"/>
                  </a:cubicBezTo>
                  <a:cubicBezTo>
                    <a:pt x="378" y="593"/>
                    <a:pt x="458" y="566"/>
                    <a:pt x="512" y="498"/>
                  </a:cubicBezTo>
                  <a:cubicBezTo>
                    <a:pt x="566" y="444"/>
                    <a:pt x="593" y="377"/>
                    <a:pt x="593" y="297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58" y="27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3511863" y="1840000"/>
              <a:ext cx="65975" cy="29625"/>
            </a:xfrm>
            <a:custGeom>
              <a:rect b="b" l="l" r="r" t="t"/>
              <a:pathLst>
                <a:path extrusionOk="0" h="1185" w="2639">
                  <a:moveTo>
                    <a:pt x="2342" y="0"/>
                  </a:moveTo>
                  <a:cubicBezTo>
                    <a:pt x="2181" y="0"/>
                    <a:pt x="2046" y="135"/>
                    <a:pt x="2046" y="296"/>
                  </a:cubicBezTo>
                  <a:cubicBezTo>
                    <a:pt x="2046" y="458"/>
                    <a:pt x="1911" y="592"/>
                    <a:pt x="1750" y="592"/>
                  </a:cubicBezTo>
                  <a:lnTo>
                    <a:pt x="296" y="592"/>
                  </a:lnTo>
                  <a:cubicBezTo>
                    <a:pt x="135" y="592"/>
                    <a:pt x="0" y="727"/>
                    <a:pt x="0" y="889"/>
                  </a:cubicBezTo>
                  <a:cubicBezTo>
                    <a:pt x="0" y="1050"/>
                    <a:pt x="135" y="1185"/>
                    <a:pt x="296" y="1185"/>
                  </a:cubicBezTo>
                  <a:lnTo>
                    <a:pt x="1750" y="1185"/>
                  </a:lnTo>
                  <a:cubicBezTo>
                    <a:pt x="2234" y="1185"/>
                    <a:pt x="2638" y="781"/>
                    <a:pt x="2638" y="296"/>
                  </a:cubicBezTo>
                  <a:cubicBezTo>
                    <a:pt x="2638" y="135"/>
                    <a:pt x="2504" y="0"/>
                    <a:pt x="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292138" y="1682850"/>
              <a:ext cx="196850" cy="129900"/>
            </a:xfrm>
            <a:custGeom>
              <a:rect b="b" l="l" r="r" t="t"/>
              <a:pathLst>
                <a:path extrusionOk="0" h="5196" w="7874">
                  <a:moveTo>
                    <a:pt x="6770" y="0"/>
                  </a:moveTo>
                  <a:cubicBezTo>
                    <a:pt x="6609" y="0"/>
                    <a:pt x="6474" y="135"/>
                    <a:pt x="6474" y="296"/>
                  </a:cubicBezTo>
                  <a:cubicBezTo>
                    <a:pt x="6474" y="458"/>
                    <a:pt x="6609" y="592"/>
                    <a:pt x="6770" y="592"/>
                  </a:cubicBezTo>
                  <a:lnTo>
                    <a:pt x="6865" y="592"/>
                  </a:lnTo>
                  <a:lnTo>
                    <a:pt x="3635" y="3823"/>
                  </a:lnTo>
                  <a:lnTo>
                    <a:pt x="2517" y="2719"/>
                  </a:lnTo>
                  <a:cubicBezTo>
                    <a:pt x="2463" y="2665"/>
                    <a:pt x="2396" y="2625"/>
                    <a:pt x="2316" y="2625"/>
                  </a:cubicBezTo>
                  <a:cubicBezTo>
                    <a:pt x="2235" y="2625"/>
                    <a:pt x="2154" y="2665"/>
                    <a:pt x="2100" y="2719"/>
                  </a:cubicBezTo>
                  <a:lnTo>
                    <a:pt x="121" y="4698"/>
                  </a:lnTo>
                  <a:cubicBezTo>
                    <a:pt x="0" y="4819"/>
                    <a:pt x="0" y="4994"/>
                    <a:pt x="121" y="5115"/>
                  </a:cubicBezTo>
                  <a:cubicBezTo>
                    <a:pt x="175" y="5169"/>
                    <a:pt x="256" y="5195"/>
                    <a:pt x="324" y="5195"/>
                  </a:cubicBezTo>
                  <a:cubicBezTo>
                    <a:pt x="404" y="5195"/>
                    <a:pt x="485" y="5169"/>
                    <a:pt x="539" y="5115"/>
                  </a:cubicBezTo>
                  <a:lnTo>
                    <a:pt x="2316" y="3338"/>
                  </a:lnTo>
                  <a:lnTo>
                    <a:pt x="3419" y="4442"/>
                  </a:lnTo>
                  <a:cubicBezTo>
                    <a:pt x="3473" y="4496"/>
                    <a:pt x="3554" y="4536"/>
                    <a:pt x="3635" y="4536"/>
                  </a:cubicBezTo>
                  <a:cubicBezTo>
                    <a:pt x="3701" y="4536"/>
                    <a:pt x="3782" y="4496"/>
                    <a:pt x="3836" y="4442"/>
                  </a:cubicBezTo>
                  <a:lnTo>
                    <a:pt x="7282" y="996"/>
                  </a:lnTo>
                  <a:lnTo>
                    <a:pt x="7282" y="1091"/>
                  </a:lnTo>
                  <a:cubicBezTo>
                    <a:pt x="7282" y="1265"/>
                    <a:pt x="7416" y="1387"/>
                    <a:pt x="7578" y="1387"/>
                  </a:cubicBezTo>
                  <a:cubicBezTo>
                    <a:pt x="7739" y="1387"/>
                    <a:pt x="7874" y="1265"/>
                    <a:pt x="7874" y="1091"/>
                  </a:cubicBezTo>
                  <a:lnTo>
                    <a:pt x="7874" y="296"/>
                  </a:lnTo>
                  <a:cubicBezTo>
                    <a:pt x="7874" y="135"/>
                    <a:pt x="7739" y="0"/>
                    <a:pt x="75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3540113" y="1718175"/>
              <a:ext cx="44125" cy="79450"/>
            </a:xfrm>
            <a:custGeom>
              <a:rect b="b" l="l" r="r" t="t"/>
              <a:pathLst>
                <a:path extrusionOk="0" h="3178" w="1765">
                  <a:moveTo>
                    <a:pt x="889" y="1"/>
                  </a:moveTo>
                  <a:cubicBezTo>
                    <a:pt x="728" y="1"/>
                    <a:pt x="593" y="121"/>
                    <a:pt x="593" y="283"/>
                  </a:cubicBezTo>
                  <a:cubicBezTo>
                    <a:pt x="257" y="405"/>
                    <a:pt x="1" y="701"/>
                    <a:pt x="1" y="1064"/>
                  </a:cubicBezTo>
                  <a:cubicBezTo>
                    <a:pt x="1" y="1521"/>
                    <a:pt x="405" y="1898"/>
                    <a:pt x="889" y="1898"/>
                  </a:cubicBezTo>
                  <a:cubicBezTo>
                    <a:pt x="1051" y="1898"/>
                    <a:pt x="1185" y="2006"/>
                    <a:pt x="1185" y="2127"/>
                  </a:cubicBezTo>
                  <a:cubicBezTo>
                    <a:pt x="1185" y="2262"/>
                    <a:pt x="1051" y="2370"/>
                    <a:pt x="889" y="2370"/>
                  </a:cubicBezTo>
                  <a:cubicBezTo>
                    <a:pt x="728" y="2370"/>
                    <a:pt x="593" y="2262"/>
                    <a:pt x="593" y="2127"/>
                  </a:cubicBezTo>
                  <a:cubicBezTo>
                    <a:pt x="593" y="1966"/>
                    <a:pt x="458" y="1831"/>
                    <a:pt x="297" y="1831"/>
                  </a:cubicBezTo>
                  <a:cubicBezTo>
                    <a:pt x="135" y="1831"/>
                    <a:pt x="1" y="1966"/>
                    <a:pt x="1" y="2127"/>
                  </a:cubicBezTo>
                  <a:cubicBezTo>
                    <a:pt x="1" y="2490"/>
                    <a:pt x="257" y="2800"/>
                    <a:pt x="593" y="2908"/>
                  </a:cubicBezTo>
                  <a:cubicBezTo>
                    <a:pt x="607" y="3070"/>
                    <a:pt x="728" y="3177"/>
                    <a:pt x="889" y="3177"/>
                  </a:cubicBezTo>
                  <a:cubicBezTo>
                    <a:pt x="1038" y="3177"/>
                    <a:pt x="1172" y="3070"/>
                    <a:pt x="1185" y="2908"/>
                  </a:cubicBezTo>
                  <a:cubicBezTo>
                    <a:pt x="1522" y="2800"/>
                    <a:pt x="1764" y="2490"/>
                    <a:pt x="1764" y="2127"/>
                  </a:cubicBezTo>
                  <a:cubicBezTo>
                    <a:pt x="1764" y="1670"/>
                    <a:pt x="1374" y="1306"/>
                    <a:pt x="889" y="1306"/>
                  </a:cubicBezTo>
                  <a:cubicBezTo>
                    <a:pt x="728" y="1306"/>
                    <a:pt x="593" y="1198"/>
                    <a:pt x="593" y="1064"/>
                  </a:cubicBezTo>
                  <a:cubicBezTo>
                    <a:pt x="593" y="929"/>
                    <a:pt x="728" y="821"/>
                    <a:pt x="889" y="821"/>
                  </a:cubicBezTo>
                  <a:cubicBezTo>
                    <a:pt x="1051" y="821"/>
                    <a:pt x="1185" y="929"/>
                    <a:pt x="1185" y="1064"/>
                  </a:cubicBezTo>
                  <a:cubicBezTo>
                    <a:pt x="1185" y="1225"/>
                    <a:pt x="1307" y="1360"/>
                    <a:pt x="1481" y="1360"/>
                  </a:cubicBezTo>
                  <a:cubicBezTo>
                    <a:pt x="1643" y="1360"/>
                    <a:pt x="1764" y="1225"/>
                    <a:pt x="1764" y="1064"/>
                  </a:cubicBezTo>
                  <a:cubicBezTo>
                    <a:pt x="1764" y="701"/>
                    <a:pt x="1522" y="405"/>
                    <a:pt x="1185" y="283"/>
                  </a:cubicBezTo>
                  <a:cubicBezTo>
                    <a:pt x="1185" y="121"/>
                    <a:pt x="1051" y="1"/>
                    <a:pt x="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01563" y="1710425"/>
              <a:ext cx="70325" cy="14825"/>
            </a:xfrm>
            <a:custGeom>
              <a:rect b="b" l="l" r="r" t="t"/>
              <a:pathLst>
                <a:path extrusionOk="0" h="593" w="2813">
                  <a:moveTo>
                    <a:pt x="296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2531" y="593"/>
                  </a:lnTo>
                  <a:cubicBezTo>
                    <a:pt x="2692" y="593"/>
                    <a:pt x="2813" y="458"/>
                    <a:pt x="2813" y="297"/>
                  </a:cubicBezTo>
                  <a:cubicBezTo>
                    <a:pt x="2813" y="135"/>
                    <a:pt x="2692" y="1"/>
                    <a:pt x="2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82313" y="1710425"/>
              <a:ext cx="14825" cy="14825"/>
            </a:xfrm>
            <a:custGeom>
              <a:rect b="b" l="l" r="r" t="t"/>
              <a:pathLst>
                <a:path extrusionOk="0" h="593" w="593">
                  <a:moveTo>
                    <a:pt x="297" y="1"/>
                  </a:moveTo>
                  <a:cubicBezTo>
                    <a:pt x="216" y="1"/>
                    <a:pt x="148" y="42"/>
                    <a:pt x="94" y="95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45"/>
                    <a:pt x="94" y="512"/>
                  </a:cubicBezTo>
                  <a:cubicBezTo>
                    <a:pt x="148" y="566"/>
                    <a:pt x="216" y="593"/>
                    <a:pt x="297" y="593"/>
                  </a:cubicBezTo>
                  <a:cubicBezTo>
                    <a:pt x="378" y="593"/>
                    <a:pt x="444" y="566"/>
                    <a:pt x="512" y="512"/>
                  </a:cubicBezTo>
                  <a:cubicBezTo>
                    <a:pt x="566" y="445"/>
                    <a:pt x="593" y="378"/>
                    <a:pt x="593" y="297"/>
                  </a:cubicBezTo>
                  <a:cubicBezTo>
                    <a:pt x="593" y="216"/>
                    <a:pt x="566" y="149"/>
                    <a:pt x="512" y="95"/>
                  </a:cubicBezTo>
                  <a:cubicBezTo>
                    <a:pt x="444" y="42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01563" y="1681175"/>
              <a:ext cx="95575" cy="14475"/>
            </a:xfrm>
            <a:custGeom>
              <a:rect b="b" l="l" r="r" t="t"/>
              <a:pathLst>
                <a:path extrusionOk="0" h="579" w="3823">
                  <a:moveTo>
                    <a:pt x="296" y="0"/>
                  </a:moveTo>
                  <a:cubicBezTo>
                    <a:pt x="135" y="0"/>
                    <a:pt x="0" y="121"/>
                    <a:pt x="0" y="296"/>
                  </a:cubicBezTo>
                  <a:cubicBezTo>
                    <a:pt x="0" y="458"/>
                    <a:pt x="135" y="578"/>
                    <a:pt x="296" y="578"/>
                  </a:cubicBezTo>
                  <a:lnTo>
                    <a:pt x="3527" y="578"/>
                  </a:lnTo>
                  <a:cubicBezTo>
                    <a:pt x="3688" y="578"/>
                    <a:pt x="3823" y="458"/>
                    <a:pt x="3823" y="296"/>
                  </a:cubicBezTo>
                  <a:cubicBezTo>
                    <a:pt x="3823" y="121"/>
                    <a:pt x="3688" y="0"/>
                    <a:pt x="3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4"/>
          <p:cNvGrpSpPr/>
          <p:nvPr/>
        </p:nvGrpSpPr>
        <p:grpSpPr>
          <a:xfrm>
            <a:off x="4793493" y="3020677"/>
            <a:ext cx="3842120" cy="1803368"/>
            <a:chOff x="238125" y="1038125"/>
            <a:chExt cx="7146800" cy="3633625"/>
          </a:xfrm>
        </p:grpSpPr>
        <p:sp>
          <p:nvSpPr>
            <p:cNvPr id="362" name="Google Shape;362;p34"/>
            <p:cNvSpPr/>
            <p:nvPr/>
          </p:nvSpPr>
          <p:spPr>
            <a:xfrm>
              <a:off x="62561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2561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25615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3323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3323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4083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64083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4083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4845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4845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48457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4845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4845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63842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6384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6638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6638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6638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67154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67154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7154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4083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63323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25615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59514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59514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02750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602750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0275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1037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103700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10370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1037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6179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1799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1799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1799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1799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1703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8656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8656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9418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7892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6637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25615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4845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4845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4083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4083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3323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63323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0940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7017875" y="43898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7017875" y="43136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9418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48457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560800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560800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56080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56080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56080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5608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5608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4845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4845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4845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408350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408350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408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4083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332350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3323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332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63323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25615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62561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2561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61799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6179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1037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1037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0275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0275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60275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59514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59514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59514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5875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5875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8752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8752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5040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5040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5040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44278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4427825" y="3856775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4278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351600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3516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39709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39709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39709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39709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39709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3970950" y="31710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397095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397095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39709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39709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397095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9709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39709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3970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39709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39709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0469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0469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0469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0469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40469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40469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40469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40469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40469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0469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0469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4046950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40469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41231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41231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41231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41231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41231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4123175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1231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1231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1231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41231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41231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412317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41994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41994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41994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41994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427560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42756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42756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42756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4275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4199400" y="33233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419940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4199400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4199400" y="355192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19940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419940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41231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41231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4046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40469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40469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40469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9709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5898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5898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358987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58987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5898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5898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5898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2852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2852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2852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3614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3614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3614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36145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3614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4374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34374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34374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34374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34374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34374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4374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5136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35136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5136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5136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5136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35136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35136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5136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5898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66610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66610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661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661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6661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6661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6661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7423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7423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7423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7423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742300" y="30186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7423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74230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37423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8185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5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85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8185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8185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8185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8185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381852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8185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8185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8947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947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94725" y="385677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8947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8947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8947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3894725" y="355192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38947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38947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389460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38947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38947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38947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47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47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47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185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742300" y="2866425"/>
              <a:ext cx="62225" cy="53225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6661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50405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504050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5040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4278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4278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4278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42782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42782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3516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3516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3516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35160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35160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2756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2756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2756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27560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2756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2756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42756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42756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41994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1994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1994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1994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1231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1231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1231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1231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41231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40469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0469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0469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9709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9709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9709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8947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8947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8947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8947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8185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8185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8185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38185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8185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381852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38185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38185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3742300" y="37803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7423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37423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7423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37421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37423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366595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36661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36661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35898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5898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5898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35136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5136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35136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34374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4374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43745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4374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36145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33614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33614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33614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32852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32852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32852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32852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3209025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32090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32090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2090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2090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1994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132800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305680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3516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3516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3516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43516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43516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43516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43516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397095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9709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6661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7423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7423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8185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8947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8947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39709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9709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0469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0469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0469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0469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41231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41231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1231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1231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1231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1231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1994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1994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1994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1994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41994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1994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1994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2756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2756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2756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2756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42756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42756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2756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42756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3516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4278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4278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4278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4278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4278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4278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4278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4278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427825" y="1571400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3516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2756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2756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1994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1994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1994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1994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1231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1231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1231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1231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1231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1231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0469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0469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0469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0469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40469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0469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0469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0469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9709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9709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9709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9709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9709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9709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9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709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9709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8947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8947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8947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8947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947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94725" y="1571400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8947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8947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8947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8947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8185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8185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8185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8185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185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8185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8185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8185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8185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8185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8185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7423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7423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7423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7423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7423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7423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7423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7423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7423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6661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6661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6661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6661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66610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5898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5898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5898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5898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898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136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5136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5136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5136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5136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5136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5136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374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374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4374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34374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4374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4374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4374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3614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3614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3614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3614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2852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1328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0568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056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9805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9805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9805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9805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9805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9805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9043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9043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9043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9043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9043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9043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9043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8281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8281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8281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281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8281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8281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8281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82815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519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7519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7519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27519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7519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75195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7519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751950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675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675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675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2675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6759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6759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6759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26759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5997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25997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5997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25997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5997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5997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59972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59972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59972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5235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5235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5235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2523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523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5235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5235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523500" y="11905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5235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25235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24473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24473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4473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4473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24473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4473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447300" y="12665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4473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447300" y="11143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4473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371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2371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371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371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2371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3712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3712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3712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37127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2950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2950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2950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2950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2186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2186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2186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1424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14242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7519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51950" y="35519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751950" y="3475725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675925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6757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675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675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6759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6759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59972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599725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59972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59972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59972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59972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52350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52350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235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235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523500" y="362795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35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5235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5235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447300" y="40852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447300" y="4009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447300" y="3932800"/>
              <a:ext cx="62200" cy="53475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447300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447300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447300" y="37041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447300" y="36279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447300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447300" y="34757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447300" y="33995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447300" y="332330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237127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37127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371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371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37107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37107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37107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37127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237127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237107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23710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3710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3710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3710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295075" y="43136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295075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295075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295075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2295075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29485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507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294850" y="3780375"/>
              <a:ext cx="62625" cy="53475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229507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29507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29507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29507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295075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2949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229492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2295075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22950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2186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218650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218650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218650" y="41614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2186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2186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221865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21865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21865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2186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2186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21865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2186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2186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2186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218650" y="3247075"/>
              <a:ext cx="62425" cy="53500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21865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86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2186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2186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142425" y="46183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14242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142425" y="43136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14242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142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42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142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14242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14242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1424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14242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1424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14242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14242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14242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1424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1424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1424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1424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1424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1424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1424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1424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1424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1424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142425" y="1038125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066425" y="46183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066425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066425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066425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066425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06642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06642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0664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0664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0664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0664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066275" y="3399500"/>
              <a:ext cx="62375" cy="53350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066275" y="332330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066275" y="3247075"/>
              <a:ext cx="62375" cy="53450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0664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0664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0664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0664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0664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0664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0664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0664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0664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0664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0664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0664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0664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0664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990200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990200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99020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19902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9902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9902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19902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9900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99007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9902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9902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9902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9902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9902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9902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19902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9902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9902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19902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9902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9902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9902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9902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9902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9902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9902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9140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914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9140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191400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19140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9140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9140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9140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9140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9140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9140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140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9140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9140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14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914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9140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140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8377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8377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8377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8377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8377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8377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8377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8377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8377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8377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8377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8377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8377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8377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8377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8377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18377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1837775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7617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17617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7617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17617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7617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7617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7617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7617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7617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7617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7617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7617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7617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7617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17617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7617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6855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16855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16855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1685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6855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1685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6855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168555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685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685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6855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685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6855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685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6855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6855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6093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6093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6093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6093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6093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6093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6093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6093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6093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6093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6093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16093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16093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6093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16093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16093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6093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16093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15331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5331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15331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15331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5331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15331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15331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15331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15331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15331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15331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5331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5331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15331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15331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15331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14569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14569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14569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14569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4569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4569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4569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14569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45692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4569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4569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4569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4569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569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4569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4569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14569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14569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4569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3809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3809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380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380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1380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1380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1380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1380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1380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380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380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1380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3809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380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380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380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1380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1380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13047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13047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30470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3047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3047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3047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13047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13047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13047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13047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13047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3047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13047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3047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13047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13047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130470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12284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12284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12284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1228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1228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1228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122847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1228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228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1228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1228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1228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1228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1228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1228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228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1228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2284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152275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152275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152275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152275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1522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152275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152275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1152275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152275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152275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11522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1522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1522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11522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1152275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107605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10760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0760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0760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10760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0760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0760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10760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0760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0760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0760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10760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10760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10760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10760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1000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000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1000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10000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1000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000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000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000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0000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923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923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923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923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923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923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923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47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8476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847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847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847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47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714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7714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714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7714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952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52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952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952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6189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6189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6189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189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427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427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427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5427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4665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4665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4665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4665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390550" y="187605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390550" y="17998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905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3905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390550" y="157140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14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14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14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14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14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314325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238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38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38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38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44278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44278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45040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5040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5802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5040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511335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511335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51133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51133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11335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113350" y="18760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511335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511335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511335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511335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511335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511335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511335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511335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7324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7324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7324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7324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47324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47324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7324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7324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7324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7324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7324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7324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3516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43516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43516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3516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4278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4278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504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504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504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504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5040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504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504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504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5040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504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45040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5040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5802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5802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5802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5802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5802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5802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5802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5802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5802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5802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45802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5802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465647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46564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46564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46564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465647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46564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46564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46564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6564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6564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46564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6564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7324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47324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48087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48087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48087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8087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80870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808700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80870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80870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80870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80870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8087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80870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80870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80870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884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884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884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884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884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88490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4884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4884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4884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4884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4884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4884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4884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4884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884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49611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4961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4961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4961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9611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4961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49611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49611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49611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9611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9611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9611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49611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49611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50373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5037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5037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5037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5037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5037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50373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50373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50373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0373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50373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50373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50373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50373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511335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511335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51895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1895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189550" y="157140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189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1895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1895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18955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189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189550" y="20282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189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189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189550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189550" y="23331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189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1895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5189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51895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51895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5265775" y="13427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52657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52657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5265775" y="157140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52657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2657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2657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265775" y="18760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2657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265775" y="20282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2657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2657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5265775" y="225692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5265775" y="23331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52657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5265775" y="24855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52657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526577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53419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53419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3419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5341975" y="1571400"/>
              <a:ext cx="62375" cy="53250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53419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53419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53419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53419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53419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3419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3419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53419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53419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53419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53419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53419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53419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54182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54182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54182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54182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54182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54182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54182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54182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54182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54182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54182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54182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54182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54182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54182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54182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54182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54182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54944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54944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54944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54944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54944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63323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63323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64083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64083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64845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64845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64845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5608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5608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6637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70940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67132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678922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68656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01787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69418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68656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67892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67132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66370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66370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65608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64845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64083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63323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58752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58752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59514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5951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951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5951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5951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5951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5951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5951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5951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60275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60275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60275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60275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60275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60275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0275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60275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61037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61037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61037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61037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61037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61037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61037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61037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6179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6179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6179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62561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62561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62561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62561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61799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61799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61799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61799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61799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61799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61037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60275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60275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951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4944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4944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4944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4944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4944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4944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4944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54944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4944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54944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4944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4944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4944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4944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4944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5706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5706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5706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706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570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570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570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570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570625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570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5706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5706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5706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570625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5706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5706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5706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5706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5706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706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5706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6468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6468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646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646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5646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46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5646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5646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6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56468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468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68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6468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6468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6468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6468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56468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7230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57230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57230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57230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7230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7230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7230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30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7230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7230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7230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723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7230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7228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7230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7228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7992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799275" y="14952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799275" y="15714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992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992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99275" y="17998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99275" y="18760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799275" y="1952050"/>
              <a:ext cx="62200" cy="53500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7992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875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875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75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75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752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752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87527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8752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58752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8752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57992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5799275" y="21807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5799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7992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7990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7992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7990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799275" y="24093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7230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6468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55706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4944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4182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53419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0275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0275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10370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1037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59514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59514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587527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587527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58752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5799125" y="3399500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57991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02750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59514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752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5799050" y="3551925"/>
              <a:ext cx="62375" cy="53300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5723050" y="35519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7230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56468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5646700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5570475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5570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54942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5494275" y="3247075"/>
              <a:ext cx="62350" cy="53500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5646700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5570625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54944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732252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7246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7246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71703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71703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70940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70940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70178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7017875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69418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69418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69418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69418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68656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68656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68656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68656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67892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67892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67892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67892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67132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67132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67132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67132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67132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6637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66370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6560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656080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656080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64845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64845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64083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64083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64083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64083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64083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64083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64083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63323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63323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63323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63323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63323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63323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63323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62561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62561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62561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62561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62561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62561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62561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62561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61799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61799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61799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6179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61037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61037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61037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61037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61037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60275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60275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5951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5951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5951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5951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59514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58752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58752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58752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58752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58752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5875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5875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57992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57992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5799125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7230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57230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57230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57230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57230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5722900" y="119055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56468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56468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56468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56468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56468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5646700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55706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55706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55704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54944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54944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54942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541820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54182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541820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5418200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53419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53419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52657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52657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52657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51895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51895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5189550" y="13427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5113350" y="30948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5113350" y="30186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5113350" y="29424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5113350" y="2866425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5113350" y="27902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5113350" y="2714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511335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511335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50373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50373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50373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50373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50373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50373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50373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49611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9611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9611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49611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9611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9611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884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8849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48849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48849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480870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480870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8087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8087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8087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8087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7324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7324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7324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7324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7324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65647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6564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6564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65647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6564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6564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6564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6564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45802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45802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45802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45802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45802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5802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5802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5802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5040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5040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5040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5040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5040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5040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4278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4278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4278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4278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4278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4278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3516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43516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3516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516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2756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2756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2756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2756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2756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2756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41994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41994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41994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41231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41231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4" name="Google Shape;1934;p34"/>
          <p:cNvSpPr/>
          <p:nvPr/>
        </p:nvSpPr>
        <p:spPr>
          <a:xfrm flipH="1">
            <a:off x="7335754" y="3755102"/>
            <a:ext cx="136020" cy="193800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0" name="Google Shape;1940;p35"/>
          <p:cNvSpPr txBox="1"/>
          <p:nvPr/>
        </p:nvSpPr>
        <p:spPr>
          <a:xfrm>
            <a:off x="891175" y="1410425"/>
            <a:ext cx="690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project puts in a small effort to assist the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inexperienced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investors and prevent from suffering heavy capital loss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can insight about market behaviour over time , spotting trends that would otherwise not have been noticed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public service incorporating historical data to make stronger model that will benefit everyone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46" name="Google Shape;1946;p36"/>
          <p:cNvGraphicFramePr/>
          <p:nvPr/>
        </p:nvGraphicFramePr>
        <p:xfrm>
          <a:off x="847250" y="11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{9B83F982-EFF1-4211-89CB-B22105F4C4E2}</a:tableStyleId>
              </a:tblPr>
              <a:tblGrid>
                <a:gridCol w="2413000"/>
                <a:gridCol w="2413000"/>
                <a:gridCol w="2413000"/>
              </a:tblGrid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CITE NAME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AUTHOR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METHOD IN PAPER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Twitter as a corpus for sentiment analysis and opinion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B.Pang, L.Lee and S Vaithyanathan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Grouped the words according to positive,neutral, and negative for training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Stock market prediction using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sentiment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analysis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Kalyani josi,Prof Bharathi H.N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Polarity detection algorithm using vader sentiment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1" name="Google Shape;1951;p37"/>
          <p:cNvGraphicFramePr/>
          <p:nvPr/>
        </p:nvGraphicFramePr>
        <p:xfrm>
          <a:off x="952500" y="12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{9B83F982-EFF1-4211-89CB-B22105F4C4E2}</a:tableStyleId>
              </a:tblPr>
              <a:tblGrid>
                <a:gridCol w="2413000"/>
                <a:gridCol w="2413000"/>
                <a:gridCol w="2413000"/>
              </a:tblGrid>
              <a:tr h="12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STOCK PRICES, LOCKDOWNS, AND ECONOMIC ACTIVITY IN THE TIME OF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CORONAVIRUS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(2021)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Steven J. Davis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Dingqian Liu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Xuguang Simon Sheng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How the current scenarios around the world affecting the market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2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Sentiment Analysis for Stock Price Prediction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(2020)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Rubi Gupta, Min Chen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Uses a correlation analyzer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Between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stock prices and sentiment movement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