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Layouts/slideLayout39.xml" ContentType="application/vnd.openxmlformats-officedocument.presentationml.slideLayout+xml"/>
  <Override PartName="/ppt/theme/theme5.xml" ContentType="application/vnd.openxmlformats-officedocument.theme+xml"/>
  <Override PartName="/ppt/slideLayouts/slideLayout57.xml" ContentType="application/vnd.openxmlformats-officedocument.presentationml.slideLayout+xml"/>
  <Override PartName="/ppt/slideLayouts/slideLayout86.xml" ContentType="application/vnd.openxmlformats-officedocument.presentationml.slideLayout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117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106.xml" ContentType="application/vnd.openxmlformats-officedocument.presentationml.slideLayout+xml"/>
  <Default Extension="xml" ContentType="application/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Masters/slideMaster8.xml" ContentType="application/vnd.openxmlformats-officedocument.presentationml.slideMaster+xml"/>
  <Override PartName="/ppt/slideMasters/slideMaster11.xml" ContentType="application/vnd.openxmlformats-officedocument.presentationml.slideMaster+xml"/>
  <Override PartName="/ppt/notesSlides/notesSlide7.xml" ContentType="application/vnd.openxmlformats-officedocument.presentationml.notesSlide+xml"/>
  <Override PartName="/ppt/slideMasters/slideMaster4.xml" ContentType="application/vnd.openxmlformats-officedocument.presentationml.slideMaster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theme/theme6.xml" ContentType="application/vnd.openxmlformats-officedocument.theme+xml"/>
  <Override PartName="/ppt/slideLayouts/slideLayout69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98.xml" ContentType="application/vnd.openxmlformats-officedocument.presentationml.slideLayout+xml"/>
  <Override PartName="/ppt/theme/theme10.xml" ContentType="application/vnd.openxmlformats-officedocument.theme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Layouts/slideLayout29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118.xml" ContentType="application/vnd.openxmlformats-officedocument.presentationml.slideLayout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114.xml" ContentType="application/vnd.openxmlformats-officedocument.presentationml.slideLayout+xml"/>
  <Override PartName="/ppt/presentation.xml" ContentType="application/vnd.openxmlformats-officedocument.presentationml.presentation.main+xml"/>
  <Override PartName="/ppt/slideLayouts/slideLayout14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103.xml" ContentType="application/vnd.openxmlformats-officedocument.presentationml.slideLayout+xml"/>
  <Override PartName="/docProps/app.xml" ContentType="application/vnd.openxmlformats-officedocument.extended-properties+xml"/>
  <Override PartName="/ppt/slideLayouts/slideLayout2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Masters/slideMaster9.xml" ContentType="application/vnd.openxmlformats-officedocument.presentationml.slideMaster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slideMasters/slideMaster7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theme/theme13.xml" ContentType="application/vnd.openxmlformats-officedocument.theme+xml"/>
  <Override PartName="/ppt/notesSlides/notesSlide6.xml" ContentType="application/vnd.openxmlformats-officedocument.presentationml.notesSlide+xml"/>
  <Override PartName="/ppt/slideMasters/slideMaster5.xml" ContentType="application/vnd.openxmlformats-officedocument.presentationml.slideMaster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slideLayouts/slideLayout59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7.xml" ContentType="application/vnd.openxmlformats-officedocument.theme+xml"/>
  <Override PartName="/ppt/slideLayouts/slideLayout79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97.xml" ContentType="application/vnd.openxmlformats-officedocument.presentationml.slideLayout+xml"/>
  <Override PartName="/ppt/theme/theme11.xml" ContentType="application/vnd.openxmlformats-officedocument.them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s/slide2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115.xml" ContentType="application/vnd.openxmlformats-officedocument.presentationml.slideLayout+xml"/>
  <Default Extension="rels" ContentType="application/vnd.openxmlformats-package.relationships+xml"/>
  <Override PartName="/ppt/slideLayouts/slideLayout2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0.xml" ContentType="application/vnd.openxmlformats-officedocument.presentationml.slideLayout+xml"/>
  <Override PartName="/ppt/notesSlides/notesSlide9.xml" ContentType="application/vnd.openxmlformats-officedocument.presentationml.notesSlide+xml"/>
  <Override PartName="/ppt/slideMasters/slideMaster6.xml" ContentType="application/vnd.openxmlformats-officedocument.presentationml.slideMaster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theme/theme12.xml" ContentType="application/vnd.openxmlformats-officedocument.them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78.xml" ContentType="application/vnd.openxmlformats-officedocument.presentationml.slideLayout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109.xml" ContentType="application/vnd.openxmlformats-officedocument.presentationml.slideLayout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105.xml" ContentType="application/vnd.openxmlformats-officedocument.presentationml.slideLayout+xml"/>
  <Default Extension="jpeg" ContentType="image/jpeg"/>
  <Override PartName="/ppt/slideLayouts/slideLayout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01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  <p:sldMasterId id="2147483668" r:id="rId2"/>
    <p:sldMasterId id="2147483652" r:id="rId3"/>
    <p:sldMasterId id="2147483654" r:id="rId4"/>
    <p:sldMasterId id="2147483660" r:id="rId5"/>
    <p:sldMasterId id="2147483655" r:id="rId6"/>
    <p:sldMasterId id="2147483677" r:id="rId7"/>
    <p:sldMasterId id="2147483672" r:id="rId8"/>
    <p:sldMasterId id="2147483667" r:id="rId9"/>
    <p:sldMasterId id="2147483653" r:id="rId10"/>
    <p:sldMasterId id="2147483670" r:id="rId11"/>
  </p:sldMasterIdLst>
  <p:notesMasterIdLst>
    <p:notesMasterId r:id="rId22"/>
  </p:notesMasterIdLst>
  <p:handoutMasterIdLst>
    <p:handoutMasterId r:id="rId23"/>
  </p:handoutMasterIdLst>
  <p:sldIdLst>
    <p:sldId id="408" r:id="rId12"/>
    <p:sldId id="419" r:id="rId13"/>
    <p:sldId id="420" r:id="rId14"/>
    <p:sldId id="421" r:id="rId15"/>
    <p:sldId id="476" r:id="rId16"/>
    <p:sldId id="450" r:id="rId17"/>
    <p:sldId id="445" r:id="rId18"/>
    <p:sldId id="498" r:id="rId19"/>
    <p:sldId id="454" r:id="rId20"/>
    <p:sldId id="482" r:id="rId21"/>
  </p:sldIdLst>
  <p:sldSz cx="9144000" cy="6858000" type="screen4x3"/>
  <p:notesSz cx="68580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40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40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40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40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Tim Hale" initials="" lastIdx="14" clrIdx="0"/>
  <p:cmAuthor id="1" name="Shelly Anne Hudson" initials="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chemeClr val="tx1"/>
    </p:penClr>
  </p:showPr>
  <p:clrMru>
    <a:srgbClr val="BE0E30"/>
    <a:srgbClr val="00FF00"/>
    <a:srgbClr val="00FFFF"/>
    <a:srgbClr val="FF0000"/>
    <a:srgbClr val="B2B2B2"/>
    <a:srgbClr val="FF9966"/>
    <a:srgbClr val="CC3300"/>
    <a:srgbClr val="33333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26424" autoAdjust="0"/>
    <p:restoredTop sz="84397" autoAdjust="0"/>
  </p:normalViewPr>
  <p:slideViewPr>
    <p:cSldViewPr snapToGrid="0">
      <p:cViewPr>
        <p:scale>
          <a:sx n="66" d="100"/>
          <a:sy n="66" d="100"/>
        </p:scale>
        <p:origin x="-4854" y="-2784"/>
      </p:cViewPr>
      <p:guideLst>
        <p:guide orient="horz" pos="3008"/>
        <p:guide pos="279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1" d="100"/>
          <a:sy n="71" d="100"/>
        </p:scale>
        <p:origin x="-1878" y="-78"/>
      </p:cViewPr>
      <p:guideLst>
        <p:guide orient="horz" pos="2928"/>
        <p:guide pos="2160"/>
      </p:guideLst>
    </p:cSldViewPr>
  </p:notesViewPr>
  <p:gridSpacing cx="93633925" cy="9363392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2.xml"/><Relationship Id="rId18" Type="http://schemas.openxmlformats.org/officeDocument/2006/relationships/slide" Target="slides/slide7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0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1.xml"/><Relationship Id="rId17" Type="http://schemas.openxmlformats.org/officeDocument/2006/relationships/slide" Target="slides/slide6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5.xml"/><Relationship Id="rId20" Type="http://schemas.openxmlformats.org/officeDocument/2006/relationships/slide" Target="slides/slide9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commentAuthors" Target="commentAuthor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4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8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3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3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4853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4853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4853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fld id="{0C8672AD-C64A-473A-9722-0F197B37C108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endParaRPr lang="de-DE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endParaRPr lang="de-DE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049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416425"/>
            <a:ext cx="502920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Klicken Sie, um die Formate des Vorlagentextes zu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297180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endParaRPr lang="de-DE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831263"/>
            <a:ext cx="297180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fld id="{0E04E651-A277-4BC3-BEA0-08C1898A3CE8}" type="slidenum">
              <a:rPr lang="de-DE"/>
              <a:pPr/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9A77A1D-CFC2-41CD-91A4-12CC7DA6C3F0}" type="slidenum">
              <a:rPr lang="de-DE"/>
              <a:pPr/>
              <a:t>1</a:t>
            </a:fld>
            <a:endParaRPr lang="de-DE"/>
          </a:p>
        </p:txBody>
      </p:sp>
      <p:sp>
        <p:nvSpPr>
          <p:cNvPr id="463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3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988BD6B-8896-45EC-B33D-DB656E73A8F3}" type="slidenum">
              <a:rPr lang="de-DE"/>
              <a:pPr/>
              <a:t>10</a:t>
            </a:fld>
            <a:endParaRPr lang="de-DE"/>
          </a:p>
        </p:txBody>
      </p:sp>
      <p:sp>
        <p:nvSpPr>
          <p:cNvPr id="140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4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9D4AFFA-DB38-403B-A83E-D865F6F19A9B}" type="slidenum">
              <a:rPr lang="de-DE"/>
              <a:pPr/>
              <a:t>2</a:t>
            </a:fld>
            <a:endParaRPr lang="de-DE"/>
          </a:p>
        </p:txBody>
      </p:sp>
      <p:sp>
        <p:nvSpPr>
          <p:cNvPr id="571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1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45A1A93-3A46-4A60-BC8B-56788E6CDBF2}" type="slidenum">
              <a:rPr lang="de-DE"/>
              <a:pPr/>
              <a:t>3</a:t>
            </a:fld>
            <a:endParaRPr lang="de-DE"/>
          </a:p>
        </p:txBody>
      </p:sp>
      <p:sp>
        <p:nvSpPr>
          <p:cNvPr id="579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9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4C7FD9B-E40F-4CF6-8198-03024E5A8AF1}" type="slidenum">
              <a:rPr lang="de-DE"/>
              <a:pPr/>
              <a:t>4</a:t>
            </a:fld>
            <a:endParaRPr lang="de-DE"/>
          </a:p>
        </p:txBody>
      </p:sp>
      <p:sp>
        <p:nvSpPr>
          <p:cNvPr id="584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4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C0C3FD-094E-4FFE-A224-ADA3E7B6E7AC}" type="slidenum">
              <a:rPr lang="de-DE"/>
              <a:pPr/>
              <a:t>5</a:t>
            </a:fld>
            <a:endParaRPr lang="de-DE"/>
          </a:p>
        </p:txBody>
      </p:sp>
      <p:sp>
        <p:nvSpPr>
          <p:cNvPr id="130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Background slide has typo – use new one</a:t>
            </a:r>
          </a:p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585560D-76DA-4660-9A7F-D23FFDD062B2}" type="slidenum">
              <a:rPr lang="de-DE"/>
              <a:pPr/>
              <a:t>6</a:t>
            </a:fld>
            <a:endParaRPr lang="de-DE"/>
          </a:p>
        </p:txBody>
      </p:sp>
      <p:sp>
        <p:nvSpPr>
          <p:cNvPr id="787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7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A06CBEF-AB87-44C9-93F1-4A76EE909B63}" type="slidenum">
              <a:rPr lang="de-DE"/>
              <a:pPr/>
              <a:t>7</a:t>
            </a:fld>
            <a:endParaRPr lang="de-DE"/>
          </a:p>
        </p:txBody>
      </p:sp>
      <p:sp>
        <p:nvSpPr>
          <p:cNvPr id="636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6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58F67B2-4820-4B47-8574-110836886F23}" type="slidenum">
              <a:rPr lang="de-DE"/>
              <a:pPr/>
              <a:t>8</a:t>
            </a:fld>
            <a:endParaRPr lang="de-DE"/>
          </a:p>
        </p:txBody>
      </p:sp>
      <p:sp>
        <p:nvSpPr>
          <p:cNvPr id="1516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6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F8FD610-5697-4209-B2F6-8ABCE3939B0D}" type="slidenum">
              <a:rPr lang="de-DE"/>
              <a:pPr/>
              <a:t>9</a:t>
            </a:fld>
            <a:endParaRPr lang="de-DE"/>
          </a:p>
        </p:txBody>
      </p:sp>
      <p:sp>
        <p:nvSpPr>
          <p:cNvPr id="1008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8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891" name="Picture 19" descr="altova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5588" cy="6859588"/>
          </a:xfrm>
          <a:prstGeom prst="rect">
            <a:avLst/>
          </a:prstGeom>
          <a:noFill/>
        </p:spPr>
      </p:pic>
      <p:sp>
        <p:nvSpPr>
          <p:cNvPr id="207877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533400" y="3886200"/>
            <a:ext cx="7086600" cy="1752600"/>
          </a:xfrm>
        </p:spPr>
        <p:txBody>
          <a:bodyPr/>
          <a:lstStyle>
            <a:lvl1pPr marL="0" indent="0">
              <a:buFont typeface="Arial Narrow" pitchFamily="34" charset="0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07878" name="Rectangle 6"/>
          <p:cNvSpPr>
            <a:spLocks noGrp="1" noChangeArrowheads="1"/>
          </p:cNvSpPr>
          <p:nvPr>
            <p:ph type="ctrTitle"/>
          </p:nvPr>
        </p:nvSpPr>
        <p:spPr>
          <a:xfrm>
            <a:off x="609600" y="1143000"/>
            <a:ext cx="7772400" cy="914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7889" name="Rectangle 17"/>
          <p:cNvSpPr>
            <a:spLocks noChangeArrowheads="1"/>
          </p:cNvSpPr>
          <p:nvPr userDrawn="1"/>
        </p:nvSpPr>
        <p:spPr bwMode="auto">
          <a:xfrm>
            <a:off x="6927850" y="6643688"/>
            <a:ext cx="2216150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sz="800"/>
              <a:t>© 2006 Altova GmbH.  All Rights Reserved. 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>
    <p:wipe dir="r"/>
  </p:transition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0" y="1958975"/>
            <a:ext cx="4049713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6463" y="1958975"/>
            <a:ext cx="4049712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wipe dir="r"/>
  </p:transition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>
    <p:wipe dir="r"/>
  </p:transition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>
    <p:wipe dir="r"/>
  </p:transition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75438" y="763588"/>
            <a:ext cx="2071687" cy="5008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63588"/>
            <a:ext cx="6065838" cy="5008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9725" y="763588"/>
            <a:ext cx="2076450" cy="50053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63588"/>
            <a:ext cx="6080125" cy="50053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>
    <p:wipe dir="r"/>
  </p:transition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0700" y="1962150"/>
            <a:ext cx="4049713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2813" y="1962150"/>
            <a:ext cx="4049712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wipe dir="r"/>
  </p:transition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>
    <p:wipe dir="r"/>
  </p:transition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94488" y="774700"/>
            <a:ext cx="2078037" cy="49974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74700"/>
            <a:ext cx="6084888" cy="4997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>
    <p:wipe dir="r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wipe dir="r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>
    <p:wipe dir="r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749300"/>
            <a:ext cx="2057400" cy="53768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49300"/>
            <a:ext cx="6019800" cy="53768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>
    <p:wipe dir="r"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7525" y="1968500"/>
            <a:ext cx="39243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4225" y="1968500"/>
            <a:ext cx="39243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>
    <p:wipe dir="r"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>
    <p:wipe dir="r"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>
    <p:wipe dir="r"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03988" y="749300"/>
            <a:ext cx="2014537" cy="5029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49300"/>
            <a:ext cx="5894388" cy="5029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>
    <p:wipe dir="r"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0" y="1965325"/>
            <a:ext cx="4017963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4713" y="1965325"/>
            <a:ext cx="401955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4825" y="1962150"/>
            <a:ext cx="404495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2175" y="1962150"/>
            <a:ext cx="404495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wipe dir="r"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>
    <p:wipe dir="r"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>
    <p:wipe dir="r"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3688" y="763588"/>
            <a:ext cx="2060575" cy="501173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63588"/>
            <a:ext cx="6034088" cy="50117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>
    <p:wipe dir="r"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7600" y="1822450"/>
            <a:ext cx="2449513" cy="14493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9513" y="1822450"/>
            <a:ext cx="2449512" cy="14493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wipe dir="r"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>
    <p:wipe dir="r"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>
    <p:wipe dir="r"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6863" y="741363"/>
            <a:ext cx="2062162" cy="25304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41363"/>
            <a:ext cx="6037263" cy="25304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>
    <p:wipe dir="r"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4825" y="1962150"/>
            <a:ext cx="4040188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97413" y="1962150"/>
            <a:ext cx="4041775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wipe dir="r"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>
    <p:wipe dir="r"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>
    <p:wipe dir="r"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9088" y="752475"/>
            <a:ext cx="2070100" cy="50196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52475"/>
            <a:ext cx="6059488" cy="50196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wipe dir="r"/>
  </p:transition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0700" y="1962150"/>
            <a:ext cx="4049713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2813" y="1962150"/>
            <a:ext cx="4049712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wipe dir="r"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>
    <p:wipe dir="r"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>
    <p:wipe dir="r"/>
  </p:transition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94488" y="774700"/>
            <a:ext cx="2078037" cy="49974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74700"/>
            <a:ext cx="6084888" cy="4997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>
    <p:wipe dir="r"/>
  </p:transition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>
    <p:wipe dir="r"/>
  </p:transition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4825" y="1962150"/>
            <a:ext cx="4040188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97413" y="1962150"/>
            <a:ext cx="4041775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wipe dir="r"/>
  </p:transition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>
    <p:wipe dir="r"/>
  </p:transition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>
    <p:wipe dir="r"/>
  </p:transition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9088" y="741363"/>
            <a:ext cx="2070100" cy="50307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41363"/>
            <a:ext cx="6059488" cy="50307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>
    <p:wipe dir="r"/>
  </p:transition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>
    <p:wipe dir="r"/>
  </p:transition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4825" y="1962150"/>
            <a:ext cx="4049713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6938" y="1962150"/>
            <a:ext cx="4049712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wipe dir="r"/>
  </p:transition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>
    <p:wipe dir="r"/>
  </p:transition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>
    <p:wipe dir="r"/>
  </p:transition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1788" y="749300"/>
            <a:ext cx="2074862" cy="5022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49300"/>
            <a:ext cx="6072188" cy="5022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7.xml"/><Relationship Id="rId13" Type="http://schemas.openxmlformats.org/officeDocument/2006/relationships/image" Target="../media/image12.png"/><Relationship Id="rId3" Type="http://schemas.openxmlformats.org/officeDocument/2006/relationships/slideLayout" Target="../slideLayouts/slideLayout102.xml"/><Relationship Id="rId7" Type="http://schemas.openxmlformats.org/officeDocument/2006/relationships/slideLayout" Target="../slideLayouts/slideLayout106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1.xml"/><Relationship Id="rId1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8.xml"/><Relationship Id="rId14" Type="http://schemas.openxmlformats.org/officeDocument/2006/relationships/image" Target="../media/image2.png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8.xml"/><Relationship Id="rId13" Type="http://schemas.openxmlformats.org/officeDocument/2006/relationships/image" Target="../media/image13.png"/><Relationship Id="rId3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7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12.xml"/><Relationship Id="rId1" Type="http://schemas.openxmlformats.org/officeDocument/2006/relationships/slideLayout" Target="../slideLayouts/slideLayout111.xml"/><Relationship Id="rId6" Type="http://schemas.openxmlformats.org/officeDocument/2006/relationships/slideLayout" Target="../slideLayouts/slideLayout116.xml"/><Relationship Id="rId11" Type="http://schemas.openxmlformats.org/officeDocument/2006/relationships/slideLayout" Target="../slideLayouts/slideLayout121.xml"/><Relationship Id="rId5" Type="http://schemas.openxmlformats.org/officeDocument/2006/relationships/slideLayout" Target="../slideLayouts/slideLayout115.xml"/><Relationship Id="rId10" Type="http://schemas.openxmlformats.org/officeDocument/2006/relationships/slideLayout" Target="../slideLayouts/slideLayout120.xml"/><Relationship Id="rId4" Type="http://schemas.openxmlformats.org/officeDocument/2006/relationships/slideLayout" Target="../slideLayouts/slideLayout114.xml"/><Relationship Id="rId9" Type="http://schemas.openxmlformats.org/officeDocument/2006/relationships/slideLayout" Target="../slideLayouts/slideLayout11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2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6.pn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image" Target="../media/image2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7.pn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Relationship Id="rId14" Type="http://schemas.openxmlformats.org/officeDocument/2006/relationships/image" Target="../media/image2.pn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image" Target="../media/image8.png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Relationship Id="rId14" Type="http://schemas.openxmlformats.org/officeDocument/2006/relationships/image" Target="../media/image2.pn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13" Type="http://schemas.openxmlformats.org/officeDocument/2006/relationships/image" Target="../media/image9.png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Relationship Id="rId14" Type="http://schemas.openxmlformats.org/officeDocument/2006/relationships/image" Target="../media/image2.png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13" Type="http://schemas.openxmlformats.org/officeDocument/2006/relationships/image" Target="../media/image10.png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Relationship Id="rId14" Type="http://schemas.openxmlformats.org/officeDocument/2006/relationships/image" Target="../media/image2.png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13" Type="http://schemas.openxmlformats.org/officeDocument/2006/relationships/image" Target="../media/image11.png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482" name="Picture 26" descr="altova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9145588" cy="6859588"/>
          </a:xfrm>
          <a:prstGeom prst="rect">
            <a:avLst/>
          </a:prstGeom>
          <a:noFill/>
        </p:spPr>
      </p:pic>
      <p:sp>
        <p:nvSpPr>
          <p:cNvPr id="147461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4825" y="1962150"/>
            <a:ext cx="82423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0998" tIns="40499" rIns="80998" bIns="4049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Hier klicken, um Master-Textformat zu bearbeiten.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</a:p>
        </p:txBody>
      </p:sp>
      <p:sp>
        <p:nvSpPr>
          <p:cNvPr id="14746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63588"/>
            <a:ext cx="7086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0998" tIns="40499" rIns="80998" bIns="4049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Hier klicken, um Master-Titelformat zu bearbeiten.</a:t>
            </a:r>
          </a:p>
        </p:txBody>
      </p:sp>
      <p:sp>
        <p:nvSpPr>
          <p:cNvPr id="147479" name="Rectangle 23"/>
          <p:cNvSpPr>
            <a:spLocks noChangeArrowheads="1"/>
          </p:cNvSpPr>
          <p:nvPr userDrawn="1"/>
        </p:nvSpPr>
        <p:spPr bwMode="auto">
          <a:xfrm>
            <a:off x="6927850" y="6643688"/>
            <a:ext cx="2216150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sz="800"/>
              <a:t>© 2006 Altova GmbH.  All Rights Reserved.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</p:sldLayoutIdLst>
  <p:transition spd="med">
    <p:wipe dir="r"/>
  </p:transition>
  <p:timing>
    <p:tnLst>
      <p:par>
        <p:cTn id="1" dur="indefinite" restart="never" nodeType="tmRoot"/>
      </p:par>
    </p:tnLst>
  </p:timing>
  <p:txStyles>
    <p:titleStyle>
      <a:lvl1pPr algn="l" defTabSz="809625" rtl="0" fontAlgn="base">
        <a:spcBef>
          <a:spcPct val="0"/>
        </a:spcBef>
        <a:spcAft>
          <a:spcPct val="0"/>
        </a:spcAft>
        <a:defRPr sz="2000" b="1">
          <a:solidFill>
            <a:srgbClr val="202426"/>
          </a:solidFill>
          <a:latin typeface="+mj-lt"/>
          <a:ea typeface="+mj-ea"/>
          <a:cs typeface="+mj-cs"/>
        </a:defRPr>
      </a:lvl1pPr>
      <a:lvl2pPr algn="l" defTabSz="809625" rtl="0" fontAlgn="base">
        <a:spcBef>
          <a:spcPct val="0"/>
        </a:spcBef>
        <a:spcAft>
          <a:spcPct val="0"/>
        </a:spcAft>
        <a:defRPr sz="2000" b="1">
          <a:solidFill>
            <a:srgbClr val="202426"/>
          </a:solidFill>
          <a:latin typeface="Arial" charset="0"/>
          <a:cs typeface="Arial" charset="0"/>
        </a:defRPr>
      </a:lvl2pPr>
      <a:lvl3pPr algn="l" defTabSz="809625" rtl="0" fontAlgn="base">
        <a:spcBef>
          <a:spcPct val="0"/>
        </a:spcBef>
        <a:spcAft>
          <a:spcPct val="0"/>
        </a:spcAft>
        <a:defRPr sz="2000" b="1">
          <a:solidFill>
            <a:srgbClr val="202426"/>
          </a:solidFill>
          <a:latin typeface="Arial" charset="0"/>
          <a:cs typeface="Arial" charset="0"/>
        </a:defRPr>
      </a:lvl3pPr>
      <a:lvl4pPr algn="l" defTabSz="809625" rtl="0" fontAlgn="base">
        <a:spcBef>
          <a:spcPct val="0"/>
        </a:spcBef>
        <a:spcAft>
          <a:spcPct val="0"/>
        </a:spcAft>
        <a:defRPr sz="2000" b="1">
          <a:solidFill>
            <a:srgbClr val="202426"/>
          </a:solidFill>
          <a:latin typeface="Arial" charset="0"/>
          <a:cs typeface="Arial" charset="0"/>
        </a:defRPr>
      </a:lvl4pPr>
      <a:lvl5pPr algn="l" defTabSz="809625" rtl="0" fontAlgn="base">
        <a:spcBef>
          <a:spcPct val="0"/>
        </a:spcBef>
        <a:spcAft>
          <a:spcPct val="0"/>
        </a:spcAft>
        <a:defRPr sz="2000" b="1">
          <a:solidFill>
            <a:srgbClr val="202426"/>
          </a:solidFill>
          <a:latin typeface="Arial" charset="0"/>
          <a:cs typeface="Arial" charset="0"/>
        </a:defRPr>
      </a:lvl5pPr>
      <a:lvl6pPr marL="457200" algn="l" defTabSz="809625" rtl="0" fontAlgn="base">
        <a:spcBef>
          <a:spcPct val="0"/>
        </a:spcBef>
        <a:spcAft>
          <a:spcPct val="0"/>
        </a:spcAft>
        <a:defRPr sz="2000" b="1">
          <a:solidFill>
            <a:srgbClr val="202426"/>
          </a:solidFill>
          <a:latin typeface="Arial" charset="0"/>
          <a:cs typeface="Arial" charset="0"/>
        </a:defRPr>
      </a:lvl6pPr>
      <a:lvl7pPr marL="914400" algn="l" defTabSz="809625" rtl="0" fontAlgn="base">
        <a:spcBef>
          <a:spcPct val="0"/>
        </a:spcBef>
        <a:spcAft>
          <a:spcPct val="0"/>
        </a:spcAft>
        <a:defRPr sz="2000" b="1">
          <a:solidFill>
            <a:srgbClr val="202426"/>
          </a:solidFill>
          <a:latin typeface="Arial" charset="0"/>
          <a:cs typeface="Arial" charset="0"/>
        </a:defRPr>
      </a:lvl7pPr>
      <a:lvl8pPr marL="1371600" algn="l" defTabSz="809625" rtl="0" fontAlgn="base">
        <a:spcBef>
          <a:spcPct val="0"/>
        </a:spcBef>
        <a:spcAft>
          <a:spcPct val="0"/>
        </a:spcAft>
        <a:defRPr sz="2000" b="1">
          <a:solidFill>
            <a:srgbClr val="202426"/>
          </a:solidFill>
          <a:latin typeface="Arial" charset="0"/>
          <a:cs typeface="Arial" charset="0"/>
        </a:defRPr>
      </a:lvl8pPr>
      <a:lvl9pPr marL="1828800" algn="l" defTabSz="809625" rtl="0" fontAlgn="base">
        <a:spcBef>
          <a:spcPct val="0"/>
        </a:spcBef>
        <a:spcAft>
          <a:spcPct val="0"/>
        </a:spcAft>
        <a:defRPr sz="2000" b="1">
          <a:solidFill>
            <a:srgbClr val="202426"/>
          </a:solidFill>
          <a:latin typeface="Arial" charset="0"/>
          <a:cs typeface="Arial" charset="0"/>
        </a:defRPr>
      </a:lvl9pPr>
    </p:titleStyle>
    <p:bodyStyle>
      <a:lvl1pPr marL="303213" indent="-303213" algn="l" defTabSz="809625" rtl="0" fontAlgn="base">
        <a:spcBef>
          <a:spcPct val="50000"/>
        </a:spcBef>
        <a:spcAft>
          <a:spcPct val="0"/>
        </a:spcAft>
        <a:buClr>
          <a:srgbClr val="CC0000"/>
        </a:buClr>
        <a:buSzPct val="85000"/>
        <a:buFont typeface="Arial Narrow" pitchFamily="34" charset="0"/>
        <a:buBlip>
          <a:blip r:embed="rId14"/>
        </a:buBlip>
        <a:defRPr>
          <a:solidFill>
            <a:srgbClr val="202426"/>
          </a:solidFill>
          <a:latin typeface="+mn-lt"/>
          <a:ea typeface="+mn-ea"/>
          <a:cs typeface="+mn-cs"/>
        </a:defRPr>
      </a:lvl1pPr>
      <a:lvl2pPr marL="658813" indent="-254000" algn="l" defTabSz="809625" rtl="0" fontAlgn="base">
        <a:lnSpc>
          <a:spcPct val="110000"/>
        </a:lnSpc>
        <a:spcBef>
          <a:spcPts val="1200"/>
        </a:spcBef>
        <a:spcAft>
          <a:spcPts val="300"/>
        </a:spcAft>
        <a:buClr>
          <a:srgbClr val="BE0E30"/>
        </a:buClr>
        <a:buSzPct val="60000"/>
        <a:buFont typeface="Wingdings" pitchFamily="2" charset="2"/>
        <a:buBlip>
          <a:blip r:embed="rId14"/>
        </a:buBlip>
        <a:defRPr sz="1600">
          <a:solidFill>
            <a:srgbClr val="202426"/>
          </a:solidFill>
          <a:latin typeface="+mn-lt"/>
          <a:cs typeface="+mn-cs"/>
        </a:defRPr>
      </a:lvl2pPr>
      <a:lvl3pPr marL="1012825" indent="-203200" algn="l" defTabSz="809625" rtl="0" fontAlgn="base">
        <a:spcBef>
          <a:spcPct val="20000"/>
        </a:spcBef>
        <a:spcAft>
          <a:spcPct val="0"/>
        </a:spcAft>
        <a:buClr>
          <a:srgbClr val="CC0000"/>
        </a:buClr>
        <a:buFont typeface="Arial" charset="0"/>
        <a:buChar char="-"/>
        <a:defRPr sz="1400">
          <a:solidFill>
            <a:srgbClr val="202426"/>
          </a:solidFill>
          <a:latin typeface="+mn-lt"/>
          <a:cs typeface="+mn-cs"/>
        </a:defRPr>
      </a:lvl3pPr>
      <a:lvl4pPr marL="1417638" indent="-203200" algn="l" defTabSz="809625" rtl="0" fontAlgn="base">
        <a:spcBef>
          <a:spcPct val="20000"/>
        </a:spcBef>
        <a:spcAft>
          <a:spcPct val="0"/>
        </a:spcAft>
        <a:defRPr sz="1200">
          <a:solidFill>
            <a:srgbClr val="202426"/>
          </a:solidFill>
          <a:latin typeface="+mn-lt"/>
          <a:cs typeface="+mn-cs"/>
        </a:defRPr>
      </a:lvl4pPr>
      <a:lvl5pPr marL="1822450" indent="-203200" algn="l" defTabSz="809625" rtl="0" fontAlgn="base">
        <a:spcBef>
          <a:spcPct val="20000"/>
        </a:spcBef>
        <a:spcAft>
          <a:spcPct val="0"/>
        </a:spcAft>
        <a:defRPr sz="1000">
          <a:solidFill>
            <a:srgbClr val="202426"/>
          </a:solidFill>
          <a:latin typeface="+mn-lt"/>
          <a:cs typeface="+mn-cs"/>
        </a:defRPr>
      </a:lvl5pPr>
      <a:lvl6pPr marL="2279650" indent="-203200" algn="l" defTabSz="809625" rtl="0" fontAlgn="base">
        <a:spcBef>
          <a:spcPct val="20000"/>
        </a:spcBef>
        <a:spcAft>
          <a:spcPct val="0"/>
        </a:spcAft>
        <a:defRPr sz="1000">
          <a:solidFill>
            <a:srgbClr val="202426"/>
          </a:solidFill>
          <a:latin typeface="+mn-lt"/>
          <a:cs typeface="+mn-cs"/>
        </a:defRPr>
      </a:lvl6pPr>
      <a:lvl7pPr marL="2736850" indent="-203200" algn="l" defTabSz="809625" rtl="0" fontAlgn="base">
        <a:spcBef>
          <a:spcPct val="20000"/>
        </a:spcBef>
        <a:spcAft>
          <a:spcPct val="0"/>
        </a:spcAft>
        <a:defRPr sz="1000">
          <a:solidFill>
            <a:srgbClr val="202426"/>
          </a:solidFill>
          <a:latin typeface="+mn-lt"/>
          <a:cs typeface="+mn-cs"/>
        </a:defRPr>
      </a:lvl7pPr>
      <a:lvl8pPr marL="3194050" indent="-203200" algn="l" defTabSz="809625" rtl="0" fontAlgn="base">
        <a:spcBef>
          <a:spcPct val="20000"/>
        </a:spcBef>
        <a:spcAft>
          <a:spcPct val="0"/>
        </a:spcAft>
        <a:defRPr sz="1000">
          <a:solidFill>
            <a:srgbClr val="202426"/>
          </a:solidFill>
          <a:latin typeface="+mn-lt"/>
          <a:cs typeface="+mn-cs"/>
        </a:defRPr>
      </a:lvl8pPr>
      <a:lvl9pPr marL="3651250" indent="-203200" algn="l" defTabSz="809625" rtl="0" fontAlgn="base">
        <a:spcBef>
          <a:spcPct val="20000"/>
        </a:spcBef>
        <a:spcAft>
          <a:spcPct val="0"/>
        </a:spcAft>
        <a:defRPr sz="1000">
          <a:solidFill>
            <a:srgbClr val="202426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488" name="Picture 16" descr="diffdog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334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14350" y="1958975"/>
            <a:ext cx="8251825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0998" tIns="40499" rIns="80998" bIns="4049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Hier klicken, um Master-Textformat zu bearbeiten.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</a:p>
        </p:txBody>
      </p:sp>
      <p:sp>
        <p:nvSpPr>
          <p:cNvPr id="233476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63588"/>
            <a:ext cx="7086600" cy="609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80998" tIns="40499" rIns="80998" bIns="4049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Hier klicken, um Master-Titelformat zu bearbeiten.</a:t>
            </a:r>
          </a:p>
        </p:txBody>
      </p:sp>
      <p:sp>
        <p:nvSpPr>
          <p:cNvPr id="233484" name="Rectangle 12"/>
          <p:cNvSpPr>
            <a:spLocks noChangeArrowheads="1"/>
          </p:cNvSpPr>
          <p:nvPr userDrawn="1"/>
        </p:nvSpPr>
        <p:spPr bwMode="auto">
          <a:xfrm>
            <a:off x="6927850" y="6643688"/>
            <a:ext cx="2216150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sz="800"/>
              <a:t>© 2006 Altova GmbH.  All Rights Reserved.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0" r:id="rId1"/>
    <p:sldLayoutId id="2147483871" r:id="rId2"/>
    <p:sldLayoutId id="2147483872" r:id="rId3"/>
    <p:sldLayoutId id="2147483873" r:id="rId4"/>
    <p:sldLayoutId id="2147483874" r:id="rId5"/>
    <p:sldLayoutId id="2147483875" r:id="rId6"/>
    <p:sldLayoutId id="2147483876" r:id="rId7"/>
    <p:sldLayoutId id="2147483877" r:id="rId8"/>
    <p:sldLayoutId id="2147483878" r:id="rId9"/>
    <p:sldLayoutId id="2147483879" r:id="rId10"/>
    <p:sldLayoutId id="2147483880" r:id="rId11"/>
  </p:sldLayoutIdLst>
  <p:transition spd="med">
    <p:wipe dir="r"/>
  </p:transition>
  <p:timing>
    <p:tnLst>
      <p:par>
        <p:cTn id="1" dur="indefinite" restart="never" nodeType="tmRoot"/>
      </p:par>
    </p:tnLst>
  </p:timing>
  <p:txStyles>
    <p:titleStyle>
      <a:lvl1pPr algn="l" defTabSz="809625" rtl="0" fontAlgn="base">
        <a:spcBef>
          <a:spcPct val="0"/>
        </a:spcBef>
        <a:spcAft>
          <a:spcPct val="0"/>
        </a:spcAft>
        <a:defRPr sz="2000" b="1">
          <a:solidFill>
            <a:srgbClr val="202426"/>
          </a:solidFill>
          <a:latin typeface="+mj-lt"/>
          <a:ea typeface="+mj-ea"/>
          <a:cs typeface="+mj-cs"/>
        </a:defRPr>
      </a:lvl1pPr>
      <a:lvl2pPr algn="l" defTabSz="809625" rtl="0" fontAlgn="base">
        <a:spcBef>
          <a:spcPct val="0"/>
        </a:spcBef>
        <a:spcAft>
          <a:spcPct val="0"/>
        </a:spcAft>
        <a:defRPr sz="2000" b="1">
          <a:solidFill>
            <a:srgbClr val="202426"/>
          </a:solidFill>
          <a:latin typeface="Arial" charset="0"/>
          <a:cs typeface="Arial" charset="0"/>
        </a:defRPr>
      </a:lvl2pPr>
      <a:lvl3pPr algn="l" defTabSz="809625" rtl="0" fontAlgn="base">
        <a:spcBef>
          <a:spcPct val="0"/>
        </a:spcBef>
        <a:spcAft>
          <a:spcPct val="0"/>
        </a:spcAft>
        <a:defRPr sz="2000" b="1">
          <a:solidFill>
            <a:srgbClr val="202426"/>
          </a:solidFill>
          <a:latin typeface="Arial" charset="0"/>
          <a:cs typeface="Arial" charset="0"/>
        </a:defRPr>
      </a:lvl3pPr>
      <a:lvl4pPr algn="l" defTabSz="809625" rtl="0" fontAlgn="base">
        <a:spcBef>
          <a:spcPct val="0"/>
        </a:spcBef>
        <a:spcAft>
          <a:spcPct val="0"/>
        </a:spcAft>
        <a:defRPr sz="2000" b="1">
          <a:solidFill>
            <a:srgbClr val="202426"/>
          </a:solidFill>
          <a:latin typeface="Arial" charset="0"/>
          <a:cs typeface="Arial" charset="0"/>
        </a:defRPr>
      </a:lvl4pPr>
      <a:lvl5pPr algn="l" defTabSz="809625" rtl="0" fontAlgn="base">
        <a:spcBef>
          <a:spcPct val="0"/>
        </a:spcBef>
        <a:spcAft>
          <a:spcPct val="0"/>
        </a:spcAft>
        <a:defRPr sz="2000" b="1">
          <a:solidFill>
            <a:srgbClr val="202426"/>
          </a:solidFill>
          <a:latin typeface="Arial" charset="0"/>
          <a:cs typeface="Arial" charset="0"/>
        </a:defRPr>
      </a:lvl5pPr>
      <a:lvl6pPr marL="457200" algn="l" defTabSz="809625" rtl="0" fontAlgn="base">
        <a:spcBef>
          <a:spcPct val="0"/>
        </a:spcBef>
        <a:spcAft>
          <a:spcPct val="0"/>
        </a:spcAft>
        <a:defRPr sz="2000" b="1">
          <a:solidFill>
            <a:srgbClr val="202426"/>
          </a:solidFill>
          <a:latin typeface="Arial" charset="0"/>
          <a:cs typeface="Arial" charset="0"/>
        </a:defRPr>
      </a:lvl6pPr>
      <a:lvl7pPr marL="914400" algn="l" defTabSz="809625" rtl="0" fontAlgn="base">
        <a:spcBef>
          <a:spcPct val="0"/>
        </a:spcBef>
        <a:spcAft>
          <a:spcPct val="0"/>
        </a:spcAft>
        <a:defRPr sz="2000" b="1">
          <a:solidFill>
            <a:srgbClr val="202426"/>
          </a:solidFill>
          <a:latin typeface="Arial" charset="0"/>
          <a:cs typeface="Arial" charset="0"/>
        </a:defRPr>
      </a:lvl7pPr>
      <a:lvl8pPr marL="1371600" algn="l" defTabSz="809625" rtl="0" fontAlgn="base">
        <a:spcBef>
          <a:spcPct val="0"/>
        </a:spcBef>
        <a:spcAft>
          <a:spcPct val="0"/>
        </a:spcAft>
        <a:defRPr sz="2000" b="1">
          <a:solidFill>
            <a:srgbClr val="202426"/>
          </a:solidFill>
          <a:latin typeface="Arial" charset="0"/>
          <a:cs typeface="Arial" charset="0"/>
        </a:defRPr>
      </a:lvl8pPr>
      <a:lvl9pPr marL="1828800" algn="l" defTabSz="809625" rtl="0" fontAlgn="base">
        <a:spcBef>
          <a:spcPct val="0"/>
        </a:spcBef>
        <a:spcAft>
          <a:spcPct val="0"/>
        </a:spcAft>
        <a:defRPr sz="2000" b="1">
          <a:solidFill>
            <a:srgbClr val="202426"/>
          </a:solidFill>
          <a:latin typeface="Arial" charset="0"/>
          <a:cs typeface="Arial" charset="0"/>
        </a:defRPr>
      </a:lvl9pPr>
    </p:titleStyle>
    <p:bodyStyle>
      <a:lvl1pPr marL="303213" indent="-303213" algn="l" defTabSz="809625" rtl="0" fontAlgn="base">
        <a:spcBef>
          <a:spcPct val="50000"/>
        </a:spcBef>
        <a:spcAft>
          <a:spcPct val="0"/>
        </a:spcAft>
        <a:buClr>
          <a:srgbClr val="CC0000"/>
        </a:buClr>
        <a:buSzPct val="85000"/>
        <a:buFont typeface="Arial Narrow" pitchFamily="34" charset="0"/>
        <a:buBlip>
          <a:blip r:embed="rId14"/>
        </a:buBlip>
        <a:defRPr>
          <a:solidFill>
            <a:srgbClr val="202426"/>
          </a:solidFill>
          <a:latin typeface="+mn-lt"/>
          <a:ea typeface="+mn-ea"/>
          <a:cs typeface="+mn-cs"/>
        </a:defRPr>
      </a:lvl1pPr>
      <a:lvl2pPr marL="658813" indent="-254000" algn="l" defTabSz="809625" rtl="0" fontAlgn="base">
        <a:lnSpc>
          <a:spcPct val="110000"/>
        </a:lnSpc>
        <a:spcBef>
          <a:spcPts val="1200"/>
        </a:spcBef>
        <a:spcAft>
          <a:spcPts val="300"/>
        </a:spcAft>
        <a:buClr>
          <a:srgbClr val="BE0E30"/>
        </a:buClr>
        <a:buSzPct val="60000"/>
        <a:buFont typeface="Wingdings" pitchFamily="2" charset="2"/>
        <a:buBlip>
          <a:blip r:embed="rId14"/>
        </a:buBlip>
        <a:defRPr sz="1600">
          <a:solidFill>
            <a:srgbClr val="202426"/>
          </a:solidFill>
          <a:latin typeface="+mn-lt"/>
          <a:cs typeface="+mn-cs"/>
        </a:defRPr>
      </a:lvl2pPr>
      <a:lvl3pPr marL="1012825" indent="-203200" algn="l" defTabSz="809625" rtl="0" fontAlgn="base">
        <a:spcBef>
          <a:spcPct val="20000"/>
        </a:spcBef>
        <a:spcAft>
          <a:spcPct val="0"/>
        </a:spcAft>
        <a:buClr>
          <a:srgbClr val="CC0000"/>
        </a:buClr>
        <a:buFont typeface="Arial" charset="0"/>
        <a:buChar char="-"/>
        <a:defRPr sz="1400">
          <a:solidFill>
            <a:srgbClr val="202426"/>
          </a:solidFill>
          <a:latin typeface="+mn-lt"/>
          <a:cs typeface="+mn-cs"/>
        </a:defRPr>
      </a:lvl3pPr>
      <a:lvl4pPr marL="1417638" indent="-203200" algn="l" defTabSz="809625" rtl="0" fontAlgn="base">
        <a:spcBef>
          <a:spcPct val="20000"/>
        </a:spcBef>
        <a:spcAft>
          <a:spcPct val="0"/>
        </a:spcAft>
        <a:defRPr sz="1200">
          <a:solidFill>
            <a:srgbClr val="202426"/>
          </a:solidFill>
          <a:latin typeface="+mn-lt"/>
          <a:cs typeface="+mn-cs"/>
        </a:defRPr>
      </a:lvl4pPr>
      <a:lvl5pPr marL="1822450" indent="-203200" algn="l" defTabSz="809625" rtl="0" fontAlgn="base">
        <a:spcBef>
          <a:spcPct val="20000"/>
        </a:spcBef>
        <a:spcAft>
          <a:spcPct val="0"/>
        </a:spcAft>
        <a:defRPr sz="1000">
          <a:solidFill>
            <a:srgbClr val="202426"/>
          </a:solidFill>
          <a:latin typeface="+mn-lt"/>
          <a:cs typeface="+mn-cs"/>
        </a:defRPr>
      </a:lvl5pPr>
      <a:lvl6pPr marL="2279650" indent="-203200" algn="l" defTabSz="809625" rtl="0" fontAlgn="base">
        <a:spcBef>
          <a:spcPct val="20000"/>
        </a:spcBef>
        <a:spcAft>
          <a:spcPct val="0"/>
        </a:spcAft>
        <a:defRPr sz="1000">
          <a:solidFill>
            <a:srgbClr val="202426"/>
          </a:solidFill>
          <a:latin typeface="+mn-lt"/>
          <a:cs typeface="+mn-cs"/>
        </a:defRPr>
      </a:lvl6pPr>
      <a:lvl7pPr marL="2736850" indent="-203200" algn="l" defTabSz="809625" rtl="0" fontAlgn="base">
        <a:spcBef>
          <a:spcPct val="20000"/>
        </a:spcBef>
        <a:spcAft>
          <a:spcPct val="0"/>
        </a:spcAft>
        <a:defRPr sz="1000">
          <a:solidFill>
            <a:srgbClr val="202426"/>
          </a:solidFill>
          <a:latin typeface="+mn-lt"/>
          <a:cs typeface="+mn-cs"/>
        </a:defRPr>
      </a:lvl7pPr>
      <a:lvl8pPr marL="3194050" indent="-203200" algn="l" defTabSz="809625" rtl="0" fontAlgn="base">
        <a:spcBef>
          <a:spcPct val="20000"/>
        </a:spcBef>
        <a:spcAft>
          <a:spcPct val="0"/>
        </a:spcAft>
        <a:defRPr sz="1000">
          <a:solidFill>
            <a:srgbClr val="202426"/>
          </a:solidFill>
          <a:latin typeface="+mn-lt"/>
          <a:cs typeface="+mn-cs"/>
        </a:defRPr>
      </a:lvl8pPr>
      <a:lvl9pPr marL="3651250" indent="-203200" algn="l" defTabSz="809625" rtl="0" fontAlgn="base">
        <a:spcBef>
          <a:spcPct val="20000"/>
        </a:spcBef>
        <a:spcAft>
          <a:spcPct val="0"/>
        </a:spcAft>
        <a:defRPr sz="1000">
          <a:solidFill>
            <a:srgbClr val="202426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7176" name="Picture 8" descr="authentic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64717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74700"/>
            <a:ext cx="7086600" cy="609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80998" tIns="40499" rIns="80998" bIns="4049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Hier klicken, um Master-Titelformat zu bearbeiten.</a:t>
            </a:r>
          </a:p>
        </p:txBody>
      </p:sp>
      <p:sp>
        <p:nvSpPr>
          <p:cNvPr id="647172" name="Rectangle 4"/>
          <p:cNvSpPr>
            <a:spLocks noChangeArrowheads="1"/>
          </p:cNvSpPr>
          <p:nvPr userDrawn="1"/>
        </p:nvSpPr>
        <p:spPr bwMode="auto">
          <a:xfrm>
            <a:off x="6927850" y="6643688"/>
            <a:ext cx="2216150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sz="800"/>
              <a:t>© 2006 Altova GmbH.  All Rights Reserved. </a:t>
            </a:r>
          </a:p>
        </p:txBody>
      </p:sp>
      <p:sp>
        <p:nvSpPr>
          <p:cNvPr id="64717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0700" y="1962150"/>
            <a:ext cx="8251825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0998" tIns="40499" rIns="80998" bIns="4049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Hier klicken, um Master-Textformat zu bearbeiten.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2" r:id="rId1"/>
    <p:sldLayoutId id="2147483893" r:id="rId2"/>
    <p:sldLayoutId id="2147483894" r:id="rId3"/>
    <p:sldLayoutId id="2147483895" r:id="rId4"/>
    <p:sldLayoutId id="2147483896" r:id="rId5"/>
    <p:sldLayoutId id="2147483897" r:id="rId6"/>
    <p:sldLayoutId id="2147483898" r:id="rId7"/>
    <p:sldLayoutId id="2147483899" r:id="rId8"/>
    <p:sldLayoutId id="2147483900" r:id="rId9"/>
    <p:sldLayoutId id="2147483901" r:id="rId10"/>
    <p:sldLayoutId id="2147483902" r:id="rId11"/>
  </p:sldLayoutIdLst>
  <p:transition spd="med">
    <p:wipe dir="r"/>
  </p:transition>
  <p:timing>
    <p:tnLst>
      <p:par>
        <p:cTn id="1" dur="indefinite" restart="never" nodeType="tmRoot"/>
      </p:par>
    </p:tnLst>
  </p:timing>
  <p:txStyles>
    <p:titleStyle>
      <a:lvl1pPr algn="l" defTabSz="809625" rtl="0" fontAlgn="base">
        <a:spcBef>
          <a:spcPct val="0"/>
        </a:spcBef>
        <a:spcAft>
          <a:spcPct val="0"/>
        </a:spcAft>
        <a:defRPr sz="2000" b="1">
          <a:solidFill>
            <a:srgbClr val="202426"/>
          </a:solidFill>
          <a:latin typeface="+mj-lt"/>
          <a:ea typeface="+mj-ea"/>
          <a:cs typeface="+mj-cs"/>
        </a:defRPr>
      </a:lvl1pPr>
      <a:lvl2pPr algn="l" defTabSz="809625" rtl="0" fontAlgn="base">
        <a:spcBef>
          <a:spcPct val="0"/>
        </a:spcBef>
        <a:spcAft>
          <a:spcPct val="0"/>
        </a:spcAft>
        <a:defRPr sz="2000" b="1">
          <a:solidFill>
            <a:srgbClr val="202426"/>
          </a:solidFill>
          <a:latin typeface="Arial" charset="0"/>
          <a:cs typeface="Arial" charset="0"/>
        </a:defRPr>
      </a:lvl2pPr>
      <a:lvl3pPr algn="l" defTabSz="809625" rtl="0" fontAlgn="base">
        <a:spcBef>
          <a:spcPct val="0"/>
        </a:spcBef>
        <a:spcAft>
          <a:spcPct val="0"/>
        </a:spcAft>
        <a:defRPr sz="2000" b="1">
          <a:solidFill>
            <a:srgbClr val="202426"/>
          </a:solidFill>
          <a:latin typeface="Arial" charset="0"/>
          <a:cs typeface="Arial" charset="0"/>
        </a:defRPr>
      </a:lvl3pPr>
      <a:lvl4pPr algn="l" defTabSz="809625" rtl="0" fontAlgn="base">
        <a:spcBef>
          <a:spcPct val="0"/>
        </a:spcBef>
        <a:spcAft>
          <a:spcPct val="0"/>
        </a:spcAft>
        <a:defRPr sz="2000" b="1">
          <a:solidFill>
            <a:srgbClr val="202426"/>
          </a:solidFill>
          <a:latin typeface="Arial" charset="0"/>
          <a:cs typeface="Arial" charset="0"/>
        </a:defRPr>
      </a:lvl4pPr>
      <a:lvl5pPr algn="l" defTabSz="809625" rtl="0" fontAlgn="base">
        <a:spcBef>
          <a:spcPct val="0"/>
        </a:spcBef>
        <a:spcAft>
          <a:spcPct val="0"/>
        </a:spcAft>
        <a:defRPr sz="2000" b="1">
          <a:solidFill>
            <a:srgbClr val="202426"/>
          </a:solidFill>
          <a:latin typeface="Arial" charset="0"/>
          <a:cs typeface="Arial" charset="0"/>
        </a:defRPr>
      </a:lvl5pPr>
      <a:lvl6pPr marL="457200" algn="l" defTabSz="809625" rtl="0" fontAlgn="base">
        <a:spcBef>
          <a:spcPct val="0"/>
        </a:spcBef>
        <a:spcAft>
          <a:spcPct val="0"/>
        </a:spcAft>
        <a:defRPr sz="2000" b="1">
          <a:solidFill>
            <a:srgbClr val="202426"/>
          </a:solidFill>
          <a:latin typeface="Arial" charset="0"/>
          <a:cs typeface="Arial" charset="0"/>
        </a:defRPr>
      </a:lvl6pPr>
      <a:lvl7pPr marL="914400" algn="l" defTabSz="809625" rtl="0" fontAlgn="base">
        <a:spcBef>
          <a:spcPct val="0"/>
        </a:spcBef>
        <a:spcAft>
          <a:spcPct val="0"/>
        </a:spcAft>
        <a:defRPr sz="2000" b="1">
          <a:solidFill>
            <a:srgbClr val="202426"/>
          </a:solidFill>
          <a:latin typeface="Arial" charset="0"/>
          <a:cs typeface="Arial" charset="0"/>
        </a:defRPr>
      </a:lvl7pPr>
      <a:lvl8pPr marL="1371600" algn="l" defTabSz="809625" rtl="0" fontAlgn="base">
        <a:spcBef>
          <a:spcPct val="0"/>
        </a:spcBef>
        <a:spcAft>
          <a:spcPct val="0"/>
        </a:spcAft>
        <a:defRPr sz="2000" b="1">
          <a:solidFill>
            <a:srgbClr val="202426"/>
          </a:solidFill>
          <a:latin typeface="Arial" charset="0"/>
          <a:cs typeface="Arial" charset="0"/>
        </a:defRPr>
      </a:lvl8pPr>
      <a:lvl9pPr marL="1828800" algn="l" defTabSz="809625" rtl="0" fontAlgn="base">
        <a:spcBef>
          <a:spcPct val="0"/>
        </a:spcBef>
        <a:spcAft>
          <a:spcPct val="0"/>
        </a:spcAft>
        <a:defRPr sz="2000" b="1">
          <a:solidFill>
            <a:srgbClr val="202426"/>
          </a:solidFill>
          <a:latin typeface="Arial" charset="0"/>
          <a:cs typeface="Arial" charset="0"/>
        </a:defRPr>
      </a:lvl9pPr>
    </p:titleStyle>
    <p:bodyStyle>
      <a:lvl1pPr marL="303213" indent="-303213" algn="l" defTabSz="809625" rtl="0" fontAlgn="base">
        <a:spcBef>
          <a:spcPct val="50000"/>
        </a:spcBef>
        <a:spcAft>
          <a:spcPct val="0"/>
        </a:spcAft>
        <a:buClr>
          <a:srgbClr val="CC0000"/>
        </a:buClr>
        <a:buSzPct val="85000"/>
        <a:buFont typeface="Arial Narrow" pitchFamily="34" charset="0"/>
        <a:buBlip>
          <a:blip r:embed="rId14"/>
        </a:buBlip>
        <a:defRPr>
          <a:solidFill>
            <a:srgbClr val="202426"/>
          </a:solidFill>
          <a:latin typeface="+mn-lt"/>
          <a:ea typeface="+mn-ea"/>
          <a:cs typeface="+mn-cs"/>
        </a:defRPr>
      </a:lvl1pPr>
      <a:lvl2pPr marL="658813" indent="-254000" algn="l" defTabSz="809625" rtl="0" fontAlgn="base">
        <a:lnSpc>
          <a:spcPct val="110000"/>
        </a:lnSpc>
        <a:spcBef>
          <a:spcPts val="1200"/>
        </a:spcBef>
        <a:spcAft>
          <a:spcPts val="300"/>
        </a:spcAft>
        <a:buClr>
          <a:srgbClr val="BE0E30"/>
        </a:buClr>
        <a:buSzPct val="60000"/>
        <a:buFont typeface="Wingdings" pitchFamily="2" charset="2"/>
        <a:buBlip>
          <a:blip r:embed="rId14"/>
        </a:buBlip>
        <a:defRPr sz="1600">
          <a:solidFill>
            <a:srgbClr val="202426"/>
          </a:solidFill>
          <a:latin typeface="+mn-lt"/>
          <a:cs typeface="+mn-cs"/>
        </a:defRPr>
      </a:lvl2pPr>
      <a:lvl3pPr marL="1012825" indent="-203200" algn="l" defTabSz="809625" rtl="0" fontAlgn="base">
        <a:spcBef>
          <a:spcPct val="20000"/>
        </a:spcBef>
        <a:spcAft>
          <a:spcPct val="0"/>
        </a:spcAft>
        <a:buClr>
          <a:srgbClr val="CC0000"/>
        </a:buClr>
        <a:buFont typeface="Arial" charset="0"/>
        <a:buChar char="-"/>
        <a:defRPr sz="1400">
          <a:solidFill>
            <a:srgbClr val="202426"/>
          </a:solidFill>
          <a:latin typeface="+mn-lt"/>
          <a:cs typeface="+mn-cs"/>
        </a:defRPr>
      </a:lvl3pPr>
      <a:lvl4pPr marL="1417638" indent="-203200" algn="l" defTabSz="809625" rtl="0" fontAlgn="base">
        <a:spcBef>
          <a:spcPct val="20000"/>
        </a:spcBef>
        <a:spcAft>
          <a:spcPct val="0"/>
        </a:spcAft>
        <a:defRPr sz="1200">
          <a:solidFill>
            <a:srgbClr val="202426"/>
          </a:solidFill>
          <a:latin typeface="+mn-lt"/>
          <a:cs typeface="+mn-cs"/>
        </a:defRPr>
      </a:lvl4pPr>
      <a:lvl5pPr marL="1822450" indent="-203200" algn="l" defTabSz="809625" rtl="0" fontAlgn="base">
        <a:spcBef>
          <a:spcPct val="20000"/>
        </a:spcBef>
        <a:spcAft>
          <a:spcPct val="0"/>
        </a:spcAft>
        <a:defRPr sz="1000">
          <a:solidFill>
            <a:srgbClr val="202426"/>
          </a:solidFill>
          <a:latin typeface="+mn-lt"/>
          <a:cs typeface="+mn-cs"/>
        </a:defRPr>
      </a:lvl5pPr>
      <a:lvl6pPr marL="2279650" indent="-203200" algn="l" defTabSz="809625" rtl="0" fontAlgn="base">
        <a:spcBef>
          <a:spcPct val="20000"/>
        </a:spcBef>
        <a:spcAft>
          <a:spcPct val="0"/>
        </a:spcAft>
        <a:defRPr sz="1000">
          <a:solidFill>
            <a:srgbClr val="202426"/>
          </a:solidFill>
          <a:latin typeface="+mn-lt"/>
          <a:cs typeface="+mn-cs"/>
        </a:defRPr>
      </a:lvl6pPr>
      <a:lvl7pPr marL="2736850" indent="-203200" algn="l" defTabSz="809625" rtl="0" fontAlgn="base">
        <a:spcBef>
          <a:spcPct val="20000"/>
        </a:spcBef>
        <a:spcAft>
          <a:spcPct val="0"/>
        </a:spcAft>
        <a:defRPr sz="1000">
          <a:solidFill>
            <a:srgbClr val="202426"/>
          </a:solidFill>
          <a:latin typeface="+mn-lt"/>
          <a:cs typeface="+mn-cs"/>
        </a:defRPr>
      </a:lvl7pPr>
      <a:lvl8pPr marL="3194050" indent="-203200" algn="l" defTabSz="809625" rtl="0" fontAlgn="base">
        <a:spcBef>
          <a:spcPct val="20000"/>
        </a:spcBef>
        <a:spcAft>
          <a:spcPct val="0"/>
        </a:spcAft>
        <a:defRPr sz="1000">
          <a:solidFill>
            <a:srgbClr val="202426"/>
          </a:solidFill>
          <a:latin typeface="+mn-lt"/>
          <a:cs typeface="+mn-cs"/>
        </a:defRPr>
      </a:lvl8pPr>
      <a:lvl9pPr marL="3651250" indent="-203200" algn="l" defTabSz="809625" rtl="0" fontAlgn="base">
        <a:spcBef>
          <a:spcPct val="20000"/>
        </a:spcBef>
        <a:spcAft>
          <a:spcPct val="0"/>
        </a:spcAft>
        <a:defRPr sz="1000">
          <a:solidFill>
            <a:srgbClr val="202426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9773" name="Picture 13" descr="product_line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629765" name="Rectangle 5"/>
          <p:cNvSpPr>
            <a:spLocks noChangeArrowheads="1"/>
          </p:cNvSpPr>
          <p:nvPr userDrawn="1"/>
        </p:nvSpPr>
        <p:spPr bwMode="auto">
          <a:xfrm>
            <a:off x="6927850" y="6643688"/>
            <a:ext cx="2216150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sz="800"/>
              <a:t>© 2006 Altova GmbH.  All Rights Reserved. </a:t>
            </a:r>
          </a:p>
        </p:txBody>
      </p:sp>
      <p:sp>
        <p:nvSpPr>
          <p:cNvPr id="629769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49300"/>
            <a:ext cx="7086600" cy="609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80998" tIns="40499" rIns="80998" bIns="4049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AT" smtClean="0"/>
              <a:t>Altova Version 2006 Product Portfolio</a:t>
            </a:r>
            <a:endParaRPr 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</p:sldLayoutIdLst>
  <p:transition spd="med">
    <p:wipe dir="r"/>
  </p:transition>
  <p:timing>
    <p:tnLst>
      <p:par>
        <p:cTn id="1" dur="indefinite" restart="never" nodeType="tmRoot"/>
      </p:par>
    </p:tnLst>
  </p:timing>
  <p:txStyles>
    <p:titleStyle>
      <a:lvl1pPr algn="l" defTabSz="809625" rtl="0" fontAlgn="base">
        <a:spcBef>
          <a:spcPct val="0"/>
        </a:spcBef>
        <a:spcAft>
          <a:spcPct val="0"/>
        </a:spcAft>
        <a:defRPr sz="2000" b="1">
          <a:solidFill>
            <a:srgbClr val="202426"/>
          </a:solidFill>
          <a:latin typeface="+mj-lt"/>
          <a:ea typeface="+mj-ea"/>
          <a:cs typeface="+mj-cs"/>
        </a:defRPr>
      </a:lvl1pPr>
      <a:lvl2pPr algn="l" defTabSz="809625" rtl="0" fontAlgn="base">
        <a:spcBef>
          <a:spcPct val="0"/>
        </a:spcBef>
        <a:spcAft>
          <a:spcPct val="0"/>
        </a:spcAft>
        <a:defRPr sz="2000" b="1">
          <a:solidFill>
            <a:srgbClr val="202426"/>
          </a:solidFill>
          <a:latin typeface="Arial" charset="0"/>
          <a:cs typeface="Arial" charset="0"/>
        </a:defRPr>
      </a:lvl2pPr>
      <a:lvl3pPr algn="l" defTabSz="809625" rtl="0" fontAlgn="base">
        <a:spcBef>
          <a:spcPct val="0"/>
        </a:spcBef>
        <a:spcAft>
          <a:spcPct val="0"/>
        </a:spcAft>
        <a:defRPr sz="2000" b="1">
          <a:solidFill>
            <a:srgbClr val="202426"/>
          </a:solidFill>
          <a:latin typeface="Arial" charset="0"/>
          <a:cs typeface="Arial" charset="0"/>
        </a:defRPr>
      </a:lvl3pPr>
      <a:lvl4pPr algn="l" defTabSz="809625" rtl="0" fontAlgn="base">
        <a:spcBef>
          <a:spcPct val="0"/>
        </a:spcBef>
        <a:spcAft>
          <a:spcPct val="0"/>
        </a:spcAft>
        <a:defRPr sz="2000" b="1">
          <a:solidFill>
            <a:srgbClr val="202426"/>
          </a:solidFill>
          <a:latin typeface="Arial" charset="0"/>
          <a:cs typeface="Arial" charset="0"/>
        </a:defRPr>
      </a:lvl4pPr>
      <a:lvl5pPr algn="l" defTabSz="809625" rtl="0" fontAlgn="base">
        <a:spcBef>
          <a:spcPct val="0"/>
        </a:spcBef>
        <a:spcAft>
          <a:spcPct val="0"/>
        </a:spcAft>
        <a:defRPr sz="2000" b="1">
          <a:solidFill>
            <a:srgbClr val="202426"/>
          </a:solidFill>
          <a:latin typeface="Arial" charset="0"/>
          <a:cs typeface="Arial" charset="0"/>
        </a:defRPr>
      </a:lvl5pPr>
      <a:lvl6pPr marL="457200" algn="l" defTabSz="809625" rtl="0" fontAlgn="base">
        <a:spcBef>
          <a:spcPct val="0"/>
        </a:spcBef>
        <a:spcAft>
          <a:spcPct val="0"/>
        </a:spcAft>
        <a:defRPr sz="2000" b="1">
          <a:solidFill>
            <a:srgbClr val="202426"/>
          </a:solidFill>
          <a:latin typeface="Arial" charset="0"/>
          <a:cs typeface="Arial" charset="0"/>
        </a:defRPr>
      </a:lvl6pPr>
      <a:lvl7pPr marL="914400" algn="l" defTabSz="809625" rtl="0" fontAlgn="base">
        <a:spcBef>
          <a:spcPct val="0"/>
        </a:spcBef>
        <a:spcAft>
          <a:spcPct val="0"/>
        </a:spcAft>
        <a:defRPr sz="2000" b="1">
          <a:solidFill>
            <a:srgbClr val="202426"/>
          </a:solidFill>
          <a:latin typeface="Arial" charset="0"/>
          <a:cs typeface="Arial" charset="0"/>
        </a:defRPr>
      </a:lvl7pPr>
      <a:lvl8pPr marL="1371600" algn="l" defTabSz="809625" rtl="0" fontAlgn="base">
        <a:spcBef>
          <a:spcPct val="0"/>
        </a:spcBef>
        <a:spcAft>
          <a:spcPct val="0"/>
        </a:spcAft>
        <a:defRPr sz="2000" b="1">
          <a:solidFill>
            <a:srgbClr val="202426"/>
          </a:solidFill>
          <a:latin typeface="Arial" charset="0"/>
          <a:cs typeface="Arial" charset="0"/>
        </a:defRPr>
      </a:lvl8pPr>
      <a:lvl9pPr marL="1828800" algn="l" defTabSz="809625" rtl="0" fontAlgn="base">
        <a:spcBef>
          <a:spcPct val="0"/>
        </a:spcBef>
        <a:spcAft>
          <a:spcPct val="0"/>
        </a:spcAft>
        <a:defRPr sz="2000" b="1">
          <a:solidFill>
            <a:srgbClr val="202426"/>
          </a:solidFill>
          <a:latin typeface="Arial" charset="0"/>
          <a:cs typeface="Arial" charset="0"/>
        </a:defRPr>
      </a:lvl9pPr>
    </p:titleStyle>
    <p:bodyStyle>
      <a:lvl1pPr marL="303213" indent="-303213" algn="l" defTabSz="809625" rtl="0" fontAlgn="base">
        <a:spcBef>
          <a:spcPct val="50000"/>
        </a:spcBef>
        <a:spcAft>
          <a:spcPct val="0"/>
        </a:spcAft>
        <a:buClr>
          <a:srgbClr val="CC0000"/>
        </a:buClr>
        <a:buSzPct val="60000"/>
        <a:buFont typeface="Arial Narrow" pitchFamily="34" charset="0"/>
        <a:buBlip>
          <a:blip r:embed="rId14"/>
        </a:buBlip>
        <a:defRPr>
          <a:solidFill>
            <a:srgbClr val="202426"/>
          </a:solidFill>
          <a:latin typeface="+mn-lt"/>
          <a:ea typeface="+mn-ea"/>
          <a:cs typeface="+mn-cs"/>
        </a:defRPr>
      </a:lvl1pPr>
      <a:lvl2pPr marL="658813" indent="-254000" algn="l" defTabSz="809625" rtl="0" fontAlgn="base">
        <a:lnSpc>
          <a:spcPct val="110000"/>
        </a:lnSpc>
        <a:spcBef>
          <a:spcPts val="1200"/>
        </a:spcBef>
        <a:spcAft>
          <a:spcPts val="300"/>
        </a:spcAft>
        <a:buClr>
          <a:srgbClr val="BE0E30"/>
        </a:buClr>
        <a:buSzPct val="60000"/>
        <a:buFont typeface="Wingdings" pitchFamily="2" charset="2"/>
        <a:buBlip>
          <a:blip r:embed="rId14"/>
        </a:buBlip>
        <a:defRPr sz="1600">
          <a:solidFill>
            <a:srgbClr val="202426"/>
          </a:solidFill>
          <a:latin typeface="+mn-lt"/>
          <a:cs typeface="+mn-cs"/>
        </a:defRPr>
      </a:lvl2pPr>
      <a:lvl3pPr marL="1012825" indent="-203200" algn="l" defTabSz="809625" rtl="0" fontAlgn="base">
        <a:spcBef>
          <a:spcPct val="20000"/>
        </a:spcBef>
        <a:spcAft>
          <a:spcPct val="0"/>
        </a:spcAft>
        <a:defRPr sz="1400">
          <a:solidFill>
            <a:srgbClr val="202426"/>
          </a:solidFill>
          <a:latin typeface="+mn-lt"/>
          <a:cs typeface="+mn-cs"/>
        </a:defRPr>
      </a:lvl3pPr>
      <a:lvl4pPr marL="1417638" indent="-203200" algn="l" defTabSz="809625" rtl="0" fontAlgn="base">
        <a:spcBef>
          <a:spcPct val="20000"/>
        </a:spcBef>
        <a:spcAft>
          <a:spcPct val="0"/>
        </a:spcAft>
        <a:defRPr sz="1200">
          <a:solidFill>
            <a:srgbClr val="202426"/>
          </a:solidFill>
          <a:latin typeface="+mn-lt"/>
          <a:cs typeface="+mn-cs"/>
        </a:defRPr>
      </a:lvl4pPr>
      <a:lvl5pPr marL="1822450" indent="-203200" algn="l" defTabSz="809625" rtl="0" fontAlgn="base">
        <a:spcBef>
          <a:spcPct val="20000"/>
        </a:spcBef>
        <a:spcAft>
          <a:spcPct val="0"/>
        </a:spcAft>
        <a:defRPr sz="1000">
          <a:solidFill>
            <a:srgbClr val="202426"/>
          </a:solidFill>
          <a:latin typeface="+mn-lt"/>
          <a:cs typeface="+mn-cs"/>
        </a:defRPr>
      </a:lvl5pPr>
      <a:lvl6pPr marL="2279650" indent="-203200" algn="l" defTabSz="809625" rtl="0" fontAlgn="base">
        <a:spcBef>
          <a:spcPct val="20000"/>
        </a:spcBef>
        <a:spcAft>
          <a:spcPct val="0"/>
        </a:spcAft>
        <a:defRPr sz="1000">
          <a:solidFill>
            <a:srgbClr val="202426"/>
          </a:solidFill>
          <a:latin typeface="+mn-lt"/>
          <a:cs typeface="+mn-cs"/>
        </a:defRPr>
      </a:lvl6pPr>
      <a:lvl7pPr marL="2736850" indent="-203200" algn="l" defTabSz="809625" rtl="0" fontAlgn="base">
        <a:spcBef>
          <a:spcPct val="20000"/>
        </a:spcBef>
        <a:spcAft>
          <a:spcPct val="0"/>
        </a:spcAft>
        <a:defRPr sz="1000">
          <a:solidFill>
            <a:srgbClr val="202426"/>
          </a:solidFill>
          <a:latin typeface="+mn-lt"/>
          <a:cs typeface="+mn-cs"/>
        </a:defRPr>
      </a:lvl7pPr>
      <a:lvl8pPr marL="3194050" indent="-203200" algn="l" defTabSz="809625" rtl="0" fontAlgn="base">
        <a:spcBef>
          <a:spcPct val="20000"/>
        </a:spcBef>
        <a:spcAft>
          <a:spcPct val="0"/>
        </a:spcAft>
        <a:defRPr sz="1000">
          <a:solidFill>
            <a:srgbClr val="202426"/>
          </a:solidFill>
          <a:latin typeface="+mn-lt"/>
          <a:cs typeface="+mn-cs"/>
        </a:defRPr>
      </a:lvl8pPr>
      <a:lvl9pPr marL="3651250" indent="-203200" algn="l" defTabSz="809625" rtl="0" fontAlgn="base">
        <a:spcBef>
          <a:spcPct val="20000"/>
        </a:spcBef>
        <a:spcAft>
          <a:spcPct val="0"/>
        </a:spcAft>
        <a:defRPr sz="1000">
          <a:solidFill>
            <a:srgbClr val="202426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8370" name="Picture 18" descr="spy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2835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517525" y="1968500"/>
            <a:ext cx="80010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0998" tIns="40499" rIns="80998" bIns="4049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Hier klicken, um Master-Textformat zu bearbeiten.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</a:p>
        </p:txBody>
      </p:sp>
      <p:sp>
        <p:nvSpPr>
          <p:cNvPr id="228357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49300"/>
            <a:ext cx="6470650" cy="609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80998" tIns="40499" rIns="80998" bIns="4049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Hier klicken, um Master-Titelformat zu bearbeiten.</a:t>
            </a:r>
          </a:p>
        </p:txBody>
      </p:sp>
      <p:sp>
        <p:nvSpPr>
          <p:cNvPr id="228366" name="Rectangle 14"/>
          <p:cNvSpPr>
            <a:spLocks noChangeArrowheads="1"/>
          </p:cNvSpPr>
          <p:nvPr userDrawn="1"/>
        </p:nvSpPr>
        <p:spPr bwMode="auto">
          <a:xfrm>
            <a:off x="6927850" y="6643688"/>
            <a:ext cx="2216150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sz="800"/>
              <a:t>© 2006 Altova GmbH.  All Rights Reserved.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  <p:sldLayoutId id="2147483725" r:id="rId10"/>
    <p:sldLayoutId id="2147483726" r:id="rId11"/>
  </p:sldLayoutIdLst>
  <p:transition spd="med">
    <p:wipe dir="r"/>
  </p:transition>
  <p:timing>
    <p:tnLst>
      <p:par>
        <p:cTn id="1" dur="indefinite" restart="never" nodeType="tmRoot"/>
      </p:par>
    </p:tnLst>
  </p:timing>
  <p:txStyles>
    <p:titleStyle>
      <a:lvl1pPr algn="l" defTabSz="809625" rtl="0" fontAlgn="base">
        <a:spcBef>
          <a:spcPct val="0"/>
        </a:spcBef>
        <a:spcAft>
          <a:spcPct val="0"/>
        </a:spcAft>
        <a:defRPr sz="2000" b="1">
          <a:solidFill>
            <a:srgbClr val="202426"/>
          </a:solidFill>
          <a:latin typeface="+mj-lt"/>
          <a:ea typeface="+mj-ea"/>
          <a:cs typeface="+mj-cs"/>
        </a:defRPr>
      </a:lvl1pPr>
      <a:lvl2pPr algn="l" defTabSz="809625" rtl="0" fontAlgn="base">
        <a:spcBef>
          <a:spcPct val="0"/>
        </a:spcBef>
        <a:spcAft>
          <a:spcPct val="0"/>
        </a:spcAft>
        <a:defRPr sz="2000" b="1">
          <a:solidFill>
            <a:srgbClr val="202426"/>
          </a:solidFill>
          <a:latin typeface="Arial" charset="0"/>
          <a:cs typeface="Arial" charset="0"/>
        </a:defRPr>
      </a:lvl2pPr>
      <a:lvl3pPr algn="l" defTabSz="809625" rtl="0" fontAlgn="base">
        <a:spcBef>
          <a:spcPct val="0"/>
        </a:spcBef>
        <a:spcAft>
          <a:spcPct val="0"/>
        </a:spcAft>
        <a:defRPr sz="2000" b="1">
          <a:solidFill>
            <a:srgbClr val="202426"/>
          </a:solidFill>
          <a:latin typeface="Arial" charset="0"/>
          <a:cs typeface="Arial" charset="0"/>
        </a:defRPr>
      </a:lvl3pPr>
      <a:lvl4pPr algn="l" defTabSz="809625" rtl="0" fontAlgn="base">
        <a:spcBef>
          <a:spcPct val="0"/>
        </a:spcBef>
        <a:spcAft>
          <a:spcPct val="0"/>
        </a:spcAft>
        <a:defRPr sz="2000" b="1">
          <a:solidFill>
            <a:srgbClr val="202426"/>
          </a:solidFill>
          <a:latin typeface="Arial" charset="0"/>
          <a:cs typeface="Arial" charset="0"/>
        </a:defRPr>
      </a:lvl4pPr>
      <a:lvl5pPr algn="l" defTabSz="809625" rtl="0" fontAlgn="base">
        <a:spcBef>
          <a:spcPct val="0"/>
        </a:spcBef>
        <a:spcAft>
          <a:spcPct val="0"/>
        </a:spcAft>
        <a:defRPr sz="2000" b="1">
          <a:solidFill>
            <a:srgbClr val="202426"/>
          </a:solidFill>
          <a:latin typeface="Arial" charset="0"/>
          <a:cs typeface="Arial" charset="0"/>
        </a:defRPr>
      </a:lvl5pPr>
      <a:lvl6pPr marL="457200" algn="l" defTabSz="809625" rtl="0" fontAlgn="base">
        <a:spcBef>
          <a:spcPct val="0"/>
        </a:spcBef>
        <a:spcAft>
          <a:spcPct val="0"/>
        </a:spcAft>
        <a:defRPr sz="2000" b="1">
          <a:solidFill>
            <a:srgbClr val="202426"/>
          </a:solidFill>
          <a:latin typeface="Arial" charset="0"/>
          <a:cs typeface="Arial" charset="0"/>
        </a:defRPr>
      </a:lvl6pPr>
      <a:lvl7pPr marL="914400" algn="l" defTabSz="809625" rtl="0" fontAlgn="base">
        <a:spcBef>
          <a:spcPct val="0"/>
        </a:spcBef>
        <a:spcAft>
          <a:spcPct val="0"/>
        </a:spcAft>
        <a:defRPr sz="2000" b="1">
          <a:solidFill>
            <a:srgbClr val="202426"/>
          </a:solidFill>
          <a:latin typeface="Arial" charset="0"/>
          <a:cs typeface="Arial" charset="0"/>
        </a:defRPr>
      </a:lvl7pPr>
      <a:lvl8pPr marL="1371600" algn="l" defTabSz="809625" rtl="0" fontAlgn="base">
        <a:spcBef>
          <a:spcPct val="0"/>
        </a:spcBef>
        <a:spcAft>
          <a:spcPct val="0"/>
        </a:spcAft>
        <a:defRPr sz="2000" b="1">
          <a:solidFill>
            <a:srgbClr val="202426"/>
          </a:solidFill>
          <a:latin typeface="Arial" charset="0"/>
          <a:cs typeface="Arial" charset="0"/>
        </a:defRPr>
      </a:lvl8pPr>
      <a:lvl9pPr marL="1828800" algn="l" defTabSz="809625" rtl="0" fontAlgn="base">
        <a:spcBef>
          <a:spcPct val="0"/>
        </a:spcBef>
        <a:spcAft>
          <a:spcPct val="0"/>
        </a:spcAft>
        <a:defRPr sz="2000" b="1">
          <a:solidFill>
            <a:srgbClr val="202426"/>
          </a:solidFill>
          <a:latin typeface="Arial" charset="0"/>
          <a:cs typeface="Arial" charset="0"/>
        </a:defRPr>
      </a:lvl9pPr>
    </p:titleStyle>
    <p:bodyStyle>
      <a:lvl1pPr marL="303213" indent="-303213" algn="l" defTabSz="809625" rtl="0" fontAlgn="base">
        <a:spcBef>
          <a:spcPct val="50000"/>
        </a:spcBef>
        <a:spcAft>
          <a:spcPct val="0"/>
        </a:spcAft>
        <a:buClr>
          <a:srgbClr val="CC0000"/>
        </a:buClr>
        <a:buSzPct val="85000"/>
        <a:buFont typeface="Arial Narrow" pitchFamily="34" charset="0"/>
        <a:buBlip>
          <a:blip r:embed="rId14"/>
        </a:buBlip>
        <a:defRPr>
          <a:solidFill>
            <a:srgbClr val="202426"/>
          </a:solidFill>
          <a:latin typeface="+mn-lt"/>
          <a:ea typeface="+mn-ea"/>
          <a:cs typeface="+mn-cs"/>
        </a:defRPr>
      </a:lvl1pPr>
      <a:lvl2pPr marL="658813" indent="-254000" algn="l" defTabSz="809625" rtl="0" fontAlgn="base">
        <a:lnSpc>
          <a:spcPct val="110000"/>
        </a:lnSpc>
        <a:spcBef>
          <a:spcPts val="1200"/>
        </a:spcBef>
        <a:spcAft>
          <a:spcPts val="300"/>
        </a:spcAft>
        <a:buClr>
          <a:srgbClr val="BE0E30"/>
        </a:buClr>
        <a:buSzPct val="60000"/>
        <a:buFont typeface="Wingdings" pitchFamily="2" charset="2"/>
        <a:buBlip>
          <a:blip r:embed="rId14"/>
        </a:buBlip>
        <a:defRPr sz="1600">
          <a:solidFill>
            <a:srgbClr val="202426"/>
          </a:solidFill>
          <a:latin typeface="+mn-lt"/>
          <a:cs typeface="+mn-cs"/>
        </a:defRPr>
      </a:lvl2pPr>
      <a:lvl3pPr marL="1012825" indent="-203200" algn="l" defTabSz="809625" rtl="0" fontAlgn="base">
        <a:spcBef>
          <a:spcPct val="20000"/>
        </a:spcBef>
        <a:spcAft>
          <a:spcPct val="0"/>
        </a:spcAft>
        <a:buClr>
          <a:srgbClr val="CC0000"/>
        </a:buClr>
        <a:buFont typeface="Arial" charset="0"/>
        <a:buChar char="-"/>
        <a:defRPr sz="1400">
          <a:solidFill>
            <a:srgbClr val="202426"/>
          </a:solidFill>
          <a:latin typeface="+mn-lt"/>
          <a:cs typeface="+mn-cs"/>
        </a:defRPr>
      </a:lvl3pPr>
      <a:lvl4pPr marL="1417638" indent="-203200" algn="l" defTabSz="809625" rtl="0" fontAlgn="base">
        <a:spcBef>
          <a:spcPct val="20000"/>
        </a:spcBef>
        <a:spcAft>
          <a:spcPct val="0"/>
        </a:spcAft>
        <a:defRPr sz="1200">
          <a:solidFill>
            <a:srgbClr val="202426"/>
          </a:solidFill>
          <a:latin typeface="+mn-lt"/>
          <a:cs typeface="+mn-cs"/>
        </a:defRPr>
      </a:lvl4pPr>
      <a:lvl5pPr marL="1822450" indent="-203200" algn="l" defTabSz="809625" rtl="0" fontAlgn="base">
        <a:spcBef>
          <a:spcPct val="20000"/>
        </a:spcBef>
        <a:spcAft>
          <a:spcPct val="0"/>
        </a:spcAft>
        <a:defRPr sz="1000">
          <a:solidFill>
            <a:srgbClr val="202426"/>
          </a:solidFill>
          <a:latin typeface="+mn-lt"/>
          <a:cs typeface="+mn-cs"/>
        </a:defRPr>
      </a:lvl5pPr>
      <a:lvl6pPr marL="2279650" indent="-203200" algn="l" defTabSz="809625" rtl="0" fontAlgn="base">
        <a:spcBef>
          <a:spcPct val="20000"/>
        </a:spcBef>
        <a:spcAft>
          <a:spcPct val="0"/>
        </a:spcAft>
        <a:defRPr sz="1000">
          <a:solidFill>
            <a:srgbClr val="202426"/>
          </a:solidFill>
          <a:latin typeface="+mn-lt"/>
          <a:cs typeface="+mn-cs"/>
        </a:defRPr>
      </a:lvl6pPr>
      <a:lvl7pPr marL="2736850" indent="-203200" algn="l" defTabSz="809625" rtl="0" fontAlgn="base">
        <a:spcBef>
          <a:spcPct val="20000"/>
        </a:spcBef>
        <a:spcAft>
          <a:spcPct val="0"/>
        </a:spcAft>
        <a:defRPr sz="1000">
          <a:solidFill>
            <a:srgbClr val="202426"/>
          </a:solidFill>
          <a:latin typeface="+mn-lt"/>
          <a:cs typeface="+mn-cs"/>
        </a:defRPr>
      </a:lvl7pPr>
      <a:lvl8pPr marL="3194050" indent="-203200" algn="l" defTabSz="809625" rtl="0" fontAlgn="base">
        <a:spcBef>
          <a:spcPct val="20000"/>
        </a:spcBef>
        <a:spcAft>
          <a:spcPct val="0"/>
        </a:spcAft>
        <a:defRPr sz="1000">
          <a:solidFill>
            <a:srgbClr val="202426"/>
          </a:solidFill>
          <a:latin typeface="+mn-lt"/>
          <a:cs typeface="+mn-cs"/>
        </a:defRPr>
      </a:lvl8pPr>
      <a:lvl9pPr marL="3651250" indent="-203200" algn="l" defTabSz="809625" rtl="0" fontAlgn="base">
        <a:spcBef>
          <a:spcPct val="20000"/>
        </a:spcBef>
        <a:spcAft>
          <a:spcPct val="0"/>
        </a:spcAft>
        <a:defRPr sz="1000">
          <a:solidFill>
            <a:srgbClr val="202426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8603" name="Picture 11" descr="mapforce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385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14350" y="1965325"/>
            <a:ext cx="8189913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0998" tIns="40499" rIns="80998" bIns="4049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Hier klicken, um Master-Textformat zu bearbeiten.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</a:p>
        </p:txBody>
      </p:sp>
      <p:sp>
        <p:nvSpPr>
          <p:cNvPr id="238596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63588"/>
            <a:ext cx="6470650" cy="609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80998" tIns="40499" rIns="80998" bIns="4049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Hier klicken, um Master-Titelformat zu bearbeiten.</a:t>
            </a:r>
          </a:p>
        </p:txBody>
      </p:sp>
      <p:sp>
        <p:nvSpPr>
          <p:cNvPr id="238600" name="Rectangle 8"/>
          <p:cNvSpPr>
            <a:spLocks noChangeArrowheads="1"/>
          </p:cNvSpPr>
          <p:nvPr userDrawn="1"/>
        </p:nvSpPr>
        <p:spPr bwMode="auto">
          <a:xfrm>
            <a:off x="6927850" y="6643688"/>
            <a:ext cx="2216150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sz="800"/>
              <a:t>© 2006 Altova GmbH.  All Rights Reserved.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</p:sldLayoutIdLst>
  <p:transition spd="med">
    <p:wipe dir="r"/>
  </p:transition>
  <p:timing>
    <p:tnLst>
      <p:par>
        <p:cTn id="1" dur="indefinite" restart="never" nodeType="tmRoot"/>
      </p:par>
    </p:tnLst>
  </p:timing>
  <p:txStyles>
    <p:titleStyle>
      <a:lvl1pPr algn="l" defTabSz="809625" rtl="0" fontAlgn="base">
        <a:spcBef>
          <a:spcPct val="0"/>
        </a:spcBef>
        <a:spcAft>
          <a:spcPct val="0"/>
        </a:spcAft>
        <a:defRPr sz="2000" b="1">
          <a:solidFill>
            <a:srgbClr val="202426"/>
          </a:solidFill>
          <a:latin typeface="+mj-lt"/>
          <a:ea typeface="+mj-ea"/>
          <a:cs typeface="+mj-cs"/>
        </a:defRPr>
      </a:lvl1pPr>
      <a:lvl2pPr algn="l" defTabSz="809625" rtl="0" fontAlgn="base">
        <a:spcBef>
          <a:spcPct val="0"/>
        </a:spcBef>
        <a:spcAft>
          <a:spcPct val="0"/>
        </a:spcAft>
        <a:defRPr sz="2000" b="1">
          <a:solidFill>
            <a:srgbClr val="202426"/>
          </a:solidFill>
          <a:latin typeface="Arial" charset="0"/>
          <a:cs typeface="Arial" charset="0"/>
        </a:defRPr>
      </a:lvl2pPr>
      <a:lvl3pPr algn="l" defTabSz="809625" rtl="0" fontAlgn="base">
        <a:spcBef>
          <a:spcPct val="0"/>
        </a:spcBef>
        <a:spcAft>
          <a:spcPct val="0"/>
        </a:spcAft>
        <a:defRPr sz="2000" b="1">
          <a:solidFill>
            <a:srgbClr val="202426"/>
          </a:solidFill>
          <a:latin typeface="Arial" charset="0"/>
          <a:cs typeface="Arial" charset="0"/>
        </a:defRPr>
      </a:lvl3pPr>
      <a:lvl4pPr algn="l" defTabSz="809625" rtl="0" fontAlgn="base">
        <a:spcBef>
          <a:spcPct val="0"/>
        </a:spcBef>
        <a:spcAft>
          <a:spcPct val="0"/>
        </a:spcAft>
        <a:defRPr sz="2000" b="1">
          <a:solidFill>
            <a:srgbClr val="202426"/>
          </a:solidFill>
          <a:latin typeface="Arial" charset="0"/>
          <a:cs typeface="Arial" charset="0"/>
        </a:defRPr>
      </a:lvl4pPr>
      <a:lvl5pPr algn="l" defTabSz="809625" rtl="0" fontAlgn="base">
        <a:spcBef>
          <a:spcPct val="0"/>
        </a:spcBef>
        <a:spcAft>
          <a:spcPct val="0"/>
        </a:spcAft>
        <a:defRPr sz="2000" b="1">
          <a:solidFill>
            <a:srgbClr val="202426"/>
          </a:solidFill>
          <a:latin typeface="Arial" charset="0"/>
          <a:cs typeface="Arial" charset="0"/>
        </a:defRPr>
      </a:lvl5pPr>
      <a:lvl6pPr marL="457200" algn="l" defTabSz="809625" rtl="0" fontAlgn="base">
        <a:spcBef>
          <a:spcPct val="0"/>
        </a:spcBef>
        <a:spcAft>
          <a:spcPct val="0"/>
        </a:spcAft>
        <a:defRPr sz="2000" b="1">
          <a:solidFill>
            <a:srgbClr val="202426"/>
          </a:solidFill>
          <a:latin typeface="Arial" charset="0"/>
          <a:cs typeface="Arial" charset="0"/>
        </a:defRPr>
      </a:lvl6pPr>
      <a:lvl7pPr marL="914400" algn="l" defTabSz="809625" rtl="0" fontAlgn="base">
        <a:spcBef>
          <a:spcPct val="0"/>
        </a:spcBef>
        <a:spcAft>
          <a:spcPct val="0"/>
        </a:spcAft>
        <a:defRPr sz="2000" b="1">
          <a:solidFill>
            <a:srgbClr val="202426"/>
          </a:solidFill>
          <a:latin typeface="Arial" charset="0"/>
          <a:cs typeface="Arial" charset="0"/>
        </a:defRPr>
      </a:lvl7pPr>
      <a:lvl8pPr marL="1371600" algn="l" defTabSz="809625" rtl="0" fontAlgn="base">
        <a:spcBef>
          <a:spcPct val="0"/>
        </a:spcBef>
        <a:spcAft>
          <a:spcPct val="0"/>
        </a:spcAft>
        <a:defRPr sz="2000" b="1">
          <a:solidFill>
            <a:srgbClr val="202426"/>
          </a:solidFill>
          <a:latin typeface="Arial" charset="0"/>
          <a:cs typeface="Arial" charset="0"/>
        </a:defRPr>
      </a:lvl8pPr>
      <a:lvl9pPr marL="1828800" algn="l" defTabSz="809625" rtl="0" fontAlgn="base">
        <a:spcBef>
          <a:spcPct val="0"/>
        </a:spcBef>
        <a:spcAft>
          <a:spcPct val="0"/>
        </a:spcAft>
        <a:defRPr sz="2000" b="1">
          <a:solidFill>
            <a:srgbClr val="202426"/>
          </a:solidFill>
          <a:latin typeface="Arial" charset="0"/>
          <a:cs typeface="Arial" charset="0"/>
        </a:defRPr>
      </a:lvl9pPr>
    </p:titleStyle>
    <p:bodyStyle>
      <a:lvl1pPr marL="303213" indent="-303213" algn="l" defTabSz="809625" rtl="0" fontAlgn="base">
        <a:spcBef>
          <a:spcPct val="50000"/>
        </a:spcBef>
        <a:spcAft>
          <a:spcPct val="0"/>
        </a:spcAft>
        <a:buClr>
          <a:srgbClr val="CC0000"/>
        </a:buClr>
        <a:buSzPct val="85000"/>
        <a:buFont typeface="Arial Narrow" pitchFamily="34" charset="0"/>
        <a:buBlip>
          <a:blip r:embed="rId14"/>
        </a:buBlip>
        <a:defRPr>
          <a:solidFill>
            <a:srgbClr val="202426"/>
          </a:solidFill>
          <a:latin typeface="+mn-lt"/>
          <a:ea typeface="+mn-ea"/>
          <a:cs typeface="+mn-cs"/>
        </a:defRPr>
      </a:lvl1pPr>
      <a:lvl2pPr marL="658813" indent="-254000" algn="l" defTabSz="809625" rtl="0" fontAlgn="base">
        <a:lnSpc>
          <a:spcPct val="110000"/>
        </a:lnSpc>
        <a:spcBef>
          <a:spcPts val="1200"/>
        </a:spcBef>
        <a:spcAft>
          <a:spcPts val="300"/>
        </a:spcAft>
        <a:buClr>
          <a:srgbClr val="BE0E30"/>
        </a:buClr>
        <a:buSzPct val="60000"/>
        <a:buFont typeface="Wingdings" pitchFamily="2" charset="2"/>
        <a:buBlip>
          <a:blip r:embed="rId14"/>
        </a:buBlip>
        <a:defRPr sz="1600">
          <a:solidFill>
            <a:srgbClr val="202426"/>
          </a:solidFill>
          <a:latin typeface="+mn-lt"/>
          <a:cs typeface="+mn-cs"/>
        </a:defRPr>
      </a:lvl2pPr>
      <a:lvl3pPr marL="1012825" indent="-203200" algn="l" defTabSz="809625" rtl="0" fontAlgn="base">
        <a:spcBef>
          <a:spcPct val="20000"/>
        </a:spcBef>
        <a:spcAft>
          <a:spcPct val="0"/>
        </a:spcAft>
        <a:buClr>
          <a:srgbClr val="CC0000"/>
        </a:buClr>
        <a:buFont typeface="Arial" charset="0"/>
        <a:buChar char="-"/>
        <a:defRPr sz="1400">
          <a:solidFill>
            <a:srgbClr val="202426"/>
          </a:solidFill>
          <a:latin typeface="+mn-lt"/>
          <a:cs typeface="+mn-cs"/>
        </a:defRPr>
      </a:lvl3pPr>
      <a:lvl4pPr marL="1417638" indent="-203200" algn="l" defTabSz="809625" rtl="0" fontAlgn="base">
        <a:spcBef>
          <a:spcPct val="20000"/>
        </a:spcBef>
        <a:spcAft>
          <a:spcPct val="0"/>
        </a:spcAft>
        <a:defRPr sz="1200">
          <a:solidFill>
            <a:srgbClr val="202426"/>
          </a:solidFill>
          <a:latin typeface="+mn-lt"/>
          <a:cs typeface="+mn-cs"/>
        </a:defRPr>
      </a:lvl4pPr>
      <a:lvl5pPr marL="1822450" indent="-203200" algn="l" defTabSz="809625" rtl="0" fontAlgn="base">
        <a:spcBef>
          <a:spcPct val="20000"/>
        </a:spcBef>
        <a:spcAft>
          <a:spcPct val="0"/>
        </a:spcAft>
        <a:defRPr sz="1000">
          <a:solidFill>
            <a:srgbClr val="202426"/>
          </a:solidFill>
          <a:latin typeface="+mn-lt"/>
          <a:cs typeface="+mn-cs"/>
        </a:defRPr>
      </a:lvl5pPr>
      <a:lvl6pPr marL="2279650" indent="-203200" algn="l" defTabSz="809625" rtl="0" fontAlgn="base">
        <a:spcBef>
          <a:spcPct val="20000"/>
        </a:spcBef>
        <a:spcAft>
          <a:spcPct val="0"/>
        </a:spcAft>
        <a:defRPr sz="1000">
          <a:solidFill>
            <a:srgbClr val="202426"/>
          </a:solidFill>
          <a:latin typeface="+mn-lt"/>
          <a:cs typeface="+mn-cs"/>
        </a:defRPr>
      </a:lvl6pPr>
      <a:lvl7pPr marL="2736850" indent="-203200" algn="l" defTabSz="809625" rtl="0" fontAlgn="base">
        <a:spcBef>
          <a:spcPct val="20000"/>
        </a:spcBef>
        <a:spcAft>
          <a:spcPct val="0"/>
        </a:spcAft>
        <a:defRPr sz="1000">
          <a:solidFill>
            <a:srgbClr val="202426"/>
          </a:solidFill>
          <a:latin typeface="+mn-lt"/>
          <a:cs typeface="+mn-cs"/>
        </a:defRPr>
      </a:lvl7pPr>
      <a:lvl8pPr marL="3194050" indent="-203200" algn="l" defTabSz="809625" rtl="0" fontAlgn="base">
        <a:spcBef>
          <a:spcPct val="20000"/>
        </a:spcBef>
        <a:spcAft>
          <a:spcPct val="0"/>
        </a:spcAft>
        <a:defRPr sz="1000">
          <a:solidFill>
            <a:srgbClr val="202426"/>
          </a:solidFill>
          <a:latin typeface="+mn-lt"/>
          <a:cs typeface="+mn-cs"/>
        </a:defRPr>
      </a:lvl8pPr>
      <a:lvl9pPr marL="3651250" indent="-203200" algn="l" defTabSz="809625" rtl="0" fontAlgn="base">
        <a:spcBef>
          <a:spcPct val="20000"/>
        </a:spcBef>
        <a:spcAft>
          <a:spcPct val="0"/>
        </a:spcAft>
        <a:defRPr sz="1000">
          <a:solidFill>
            <a:srgbClr val="202426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1244" name="Picture 12" descr="stylevision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3512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7600" y="1822450"/>
            <a:ext cx="5051425" cy="1449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0998" tIns="40499" rIns="80998" bIns="4049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Hier klicken, um Master-Textformat zu bearbeiten</a:t>
            </a:r>
          </a:p>
        </p:txBody>
      </p:sp>
      <p:sp>
        <p:nvSpPr>
          <p:cNvPr id="351236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41363"/>
            <a:ext cx="6353175" cy="609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80998" tIns="40499" rIns="80998" bIns="4049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Hier klicken, um Master-Titelformat zu bearbeiten.</a:t>
            </a:r>
          </a:p>
        </p:txBody>
      </p:sp>
      <p:sp>
        <p:nvSpPr>
          <p:cNvPr id="351240" name="Rectangle 8"/>
          <p:cNvSpPr>
            <a:spLocks noChangeArrowheads="1"/>
          </p:cNvSpPr>
          <p:nvPr userDrawn="1"/>
        </p:nvSpPr>
        <p:spPr bwMode="auto">
          <a:xfrm>
            <a:off x="6927850" y="6643688"/>
            <a:ext cx="2216150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sz="800"/>
              <a:t>© 2006 Altova GmbH.  All Rights Reserved.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  <p:sldLayoutId id="2147483764" r:id="rId5"/>
    <p:sldLayoutId id="2147483765" r:id="rId6"/>
    <p:sldLayoutId id="2147483766" r:id="rId7"/>
    <p:sldLayoutId id="2147483767" r:id="rId8"/>
    <p:sldLayoutId id="2147483768" r:id="rId9"/>
    <p:sldLayoutId id="2147483769" r:id="rId10"/>
    <p:sldLayoutId id="2147483770" r:id="rId11"/>
  </p:sldLayoutIdLst>
  <p:transition spd="med">
    <p:wipe dir="r"/>
  </p:transition>
  <p:timing>
    <p:tnLst>
      <p:par>
        <p:cTn id="1" dur="indefinite" restart="never" nodeType="tmRoot"/>
      </p:par>
    </p:tnLst>
  </p:timing>
  <p:txStyles>
    <p:titleStyle>
      <a:lvl1pPr algn="l" defTabSz="809625" rtl="0" fontAlgn="base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+mj-lt"/>
          <a:ea typeface="+mj-ea"/>
          <a:cs typeface="+mj-cs"/>
        </a:defRPr>
      </a:lvl1pPr>
      <a:lvl2pPr algn="l" defTabSz="809625" rtl="0" fontAlgn="base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cs typeface="Arial" charset="0"/>
        </a:defRPr>
      </a:lvl2pPr>
      <a:lvl3pPr algn="l" defTabSz="809625" rtl="0" fontAlgn="base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cs typeface="Arial" charset="0"/>
        </a:defRPr>
      </a:lvl3pPr>
      <a:lvl4pPr algn="l" defTabSz="809625" rtl="0" fontAlgn="base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cs typeface="Arial" charset="0"/>
        </a:defRPr>
      </a:lvl4pPr>
      <a:lvl5pPr algn="l" defTabSz="809625" rtl="0" fontAlgn="base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cs typeface="Arial" charset="0"/>
        </a:defRPr>
      </a:lvl5pPr>
      <a:lvl6pPr marL="457200" algn="l" defTabSz="809625" rtl="0" fontAlgn="base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cs typeface="Arial" charset="0"/>
        </a:defRPr>
      </a:lvl6pPr>
      <a:lvl7pPr marL="914400" algn="l" defTabSz="809625" rtl="0" fontAlgn="base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cs typeface="Arial" charset="0"/>
        </a:defRPr>
      </a:lvl7pPr>
      <a:lvl8pPr marL="1371600" algn="l" defTabSz="809625" rtl="0" fontAlgn="base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cs typeface="Arial" charset="0"/>
        </a:defRPr>
      </a:lvl8pPr>
      <a:lvl9pPr marL="1828800" algn="l" defTabSz="809625" rtl="0" fontAlgn="base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03213" indent="-303213" algn="l" defTabSz="809625" rtl="0" fontAlgn="base">
        <a:spcBef>
          <a:spcPct val="50000"/>
        </a:spcBef>
        <a:spcAft>
          <a:spcPct val="0"/>
        </a:spcAft>
        <a:buClr>
          <a:srgbClr val="CC0000"/>
        </a:buClr>
        <a:buSzPct val="85000"/>
        <a:buFont typeface="Arial Narrow" pitchFamily="34" charset="0"/>
        <a:buBlip>
          <a:blip r:embed="rId14"/>
        </a:buBlip>
        <a:defRPr>
          <a:solidFill>
            <a:srgbClr val="202426"/>
          </a:solidFill>
          <a:latin typeface="+mn-lt"/>
          <a:ea typeface="+mn-ea"/>
          <a:cs typeface="+mn-cs"/>
        </a:defRPr>
      </a:lvl1pPr>
      <a:lvl2pPr marL="658813" indent="-254000" algn="l" defTabSz="809625" rtl="0" fontAlgn="base">
        <a:lnSpc>
          <a:spcPct val="110000"/>
        </a:lnSpc>
        <a:spcBef>
          <a:spcPts val="1200"/>
        </a:spcBef>
        <a:spcAft>
          <a:spcPts val="300"/>
        </a:spcAft>
        <a:buClr>
          <a:srgbClr val="BE0E30"/>
        </a:buClr>
        <a:buSzPct val="60000"/>
        <a:buFont typeface="Wingdings" pitchFamily="2" charset="2"/>
        <a:buBlip>
          <a:blip r:embed="rId14"/>
        </a:buBlip>
        <a:defRPr sz="1600">
          <a:solidFill>
            <a:srgbClr val="202426"/>
          </a:solidFill>
          <a:latin typeface="+mn-lt"/>
          <a:cs typeface="+mn-cs"/>
        </a:defRPr>
      </a:lvl2pPr>
      <a:lvl3pPr marL="1012825" indent="-203200" algn="l" defTabSz="809625" rtl="0" fontAlgn="base">
        <a:spcBef>
          <a:spcPct val="20000"/>
        </a:spcBef>
        <a:spcAft>
          <a:spcPct val="0"/>
        </a:spcAft>
        <a:defRPr sz="1400">
          <a:solidFill>
            <a:srgbClr val="202426"/>
          </a:solidFill>
          <a:latin typeface="+mn-lt"/>
          <a:cs typeface="+mn-cs"/>
        </a:defRPr>
      </a:lvl3pPr>
      <a:lvl4pPr marL="1417638" indent="-203200" algn="l" defTabSz="809625" rtl="0" fontAlgn="base">
        <a:spcBef>
          <a:spcPct val="20000"/>
        </a:spcBef>
        <a:spcAft>
          <a:spcPct val="0"/>
        </a:spcAft>
        <a:defRPr sz="1200">
          <a:solidFill>
            <a:srgbClr val="202426"/>
          </a:solidFill>
          <a:latin typeface="+mn-lt"/>
          <a:cs typeface="+mn-cs"/>
        </a:defRPr>
      </a:lvl4pPr>
      <a:lvl5pPr marL="1822450" indent="-203200" algn="l" defTabSz="809625" rtl="0" fontAlgn="base">
        <a:spcBef>
          <a:spcPct val="20000"/>
        </a:spcBef>
        <a:spcAft>
          <a:spcPct val="0"/>
        </a:spcAft>
        <a:defRPr sz="1000">
          <a:solidFill>
            <a:srgbClr val="202426"/>
          </a:solidFill>
          <a:latin typeface="+mn-lt"/>
          <a:cs typeface="+mn-cs"/>
        </a:defRPr>
      </a:lvl5pPr>
      <a:lvl6pPr marL="2279650" indent="-203200" algn="l" defTabSz="809625" rtl="0" fontAlgn="base">
        <a:spcBef>
          <a:spcPct val="20000"/>
        </a:spcBef>
        <a:spcAft>
          <a:spcPct val="0"/>
        </a:spcAft>
        <a:defRPr sz="1000">
          <a:solidFill>
            <a:srgbClr val="202426"/>
          </a:solidFill>
          <a:latin typeface="+mn-lt"/>
          <a:cs typeface="+mn-cs"/>
        </a:defRPr>
      </a:lvl6pPr>
      <a:lvl7pPr marL="2736850" indent="-203200" algn="l" defTabSz="809625" rtl="0" fontAlgn="base">
        <a:spcBef>
          <a:spcPct val="20000"/>
        </a:spcBef>
        <a:spcAft>
          <a:spcPct val="0"/>
        </a:spcAft>
        <a:defRPr sz="1000">
          <a:solidFill>
            <a:srgbClr val="202426"/>
          </a:solidFill>
          <a:latin typeface="+mn-lt"/>
          <a:cs typeface="+mn-cs"/>
        </a:defRPr>
      </a:lvl7pPr>
      <a:lvl8pPr marL="3194050" indent="-203200" algn="l" defTabSz="809625" rtl="0" fontAlgn="base">
        <a:spcBef>
          <a:spcPct val="20000"/>
        </a:spcBef>
        <a:spcAft>
          <a:spcPct val="0"/>
        </a:spcAft>
        <a:defRPr sz="1000">
          <a:solidFill>
            <a:srgbClr val="202426"/>
          </a:solidFill>
          <a:latin typeface="+mn-lt"/>
          <a:cs typeface="+mn-cs"/>
        </a:defRPr>
      </a:lvl8pPr>
      <a:lvl9pPr marL="3651250" indent="-203200" algn="l" defTabSz="809625" rtl="0" fontAlgn="base">
        <a:spcBef>
          <a:spcPct val="20000"/>
        </a:spcBef>
        <a:spcAft>
          <a:spcPct val="0"/>
        </a:spcAft>
        <a:defRPr sz="1000">
          <a:solidFill>
            <a:srgbClr val="202426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9628" name="Picture 12" descr="database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4825" y="1962150"/>
            <a:ext cx="8234363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0998" tIns="40499" rIns="80998" bIns="4049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Hier klicken, um Master-Textformat zu bearbeiten.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</a:p>
        </p:txBody>
      </p:sp>
      <p:sp>
        <p:nvSpPr>
          <p:cNvPr id="239620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52475"/>
            <a:ext cx="6470650" cy="609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80998" tIns="40499" rIns="80998" bIns="4049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Hier klicken, um Master-Titelformat zu bearbeiten.</a:t>
            </a:r>
          </a:p>
        </p:txBody>
      </p:sp>
      <p:sp>
        <p:nvSpPr>
          <p:cNvPr id="239624" name="Rectangle 8"/>
          <p:cNvSpPr>
            <a:spLocks noChangeArrowheads="1"/>
          </p:cNvSpPr>
          <p:nvPr userDrawn="1"/>
        </p:nvSpPr>
        <p:spPr bwMode="auto">
          <a:xfrm>
            <a:off x="6927850" y="6643688"/>
            <a:ext cx="2216150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sz="800"/>
              <a:t>© 2006 Altova GmbH.  All Rights Reserved.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7" r:id="rId6"/>
    <p:sldLayoutId id="2147483788" r:id="rId7"/>
    <p:sldLayoutId id="2147483789" r:id="rId8"/>
    <p:sldLayoutId id="2147483790" r:id="rId9"/>
    <p:sldLayoutId id="2147483791" r:id="rId10"/>
    <p:sldLayoutId id="2147483792" r:id="rId11"/>
  </p:sldLayoutIdLst>
  <p:transition spd="med">
    <p:wipe dir="r"/>
  </p:transition>
  <p:timing>
    <p:tnLst>
      <p:par>
        <p:cTn id="1" dur="indefinite" restart="never" nodeType="tmRoot"/>
      </p:par>
    </p:tnLst>
  </p:timing>
  <p:txStyles>
    <p:titleStyle>
      <a:lvl1pPr algn="l" defTabSz="809625" rtl="0" fontAlgn="base">
        <a:spcBef>
          <a:spcPct val="0"/>
        </a:spcBef>
        <a:spcAft>
          <a:spcPct val="0"/>
        </a:spcAft>
        <a:defRPr sz="2000" b="1">
          <a:solidFill>
            <a:srgbClr val="202426"/>
          </a:solidFill>
          <a:latin typeface="+mj-lt"/>
          <a:ea typeface="+mj-ea"/>
          <a:cs typeface="+mj-cs"/>
        </a:defRPr>
      </a:lvl1pPr>
      <a:lvl2pPr algn="l" defTabSz="809625" rtl="0" fontAlgn="base">
        <a:spcBef>
          <a:spcPct val="0"/>
        </a:spcBef>
        <a:spcAft>
          <a:spcPct val="0"/>
        </a:spcAft>
        <a:defRPr sz="2000" b="1">
          <a:solidFill>
            <a:srgbClr val="202426"/>
          </a:solidFill>
          <a:latin typeface="Arial" charset="0"/>
          <a:cs typeface="Arial" charset="0"/>
        </a:defRPr>
      </a:lvl2pPr>
      <a:lvl3pPr algn="l" defTabSz="809625" rtl="0" fontAlgn="base">
        <a:spcBef>
          <a:spcPct val="0"/>
        </a:spcBef>
        <a:spcAft>
          <a:spcPct val="0"/>
        </a:spcAft>
        <a:defRPr sz="2000" b="1">
          <a:solidFill>
            <a:srgbClr val="202426"/>
          </a:solidFill>
          <a:latin typeface="Arial" charset="0"/>
          <a:cs typeface="Arial" charset="0"/>
        </a:defRPr>
      </a:lvl3pPr>
      <a:lvl4pPr algn="l" defTabSz="809625" rtl="0" fontAlgn="base">
        <a:spcBef>
          <a:spcPct val="0"/>
        </a:spcBef>
        <a:spcAft>
          <a:spcPct val="0"/>
        </a:spcAft>
        <a:defRPr sz="2000" b="1">
          <a:solidFill>
            <a:srgbClr val="202426"/>
          </a:solidFill>
          <a:latin typeface="Arial" charset="0"/>
          <a:cs typeface="Arial" charset="0"/>
        </a:defRPr>
      </a:lvl4pPr>
      <a:lvl5pPr algn="l" defTabSz="809625" rtl="0" fontAlgn="base">
        <a:spcBef>
          <a:spcPct val="0"/>
        </a:spcBef>
        <a:spcAft>
          <a:spcPct val="0"/>
        </a:spcAft>
        <a:defRPr sz="2000" b="1">
          <a:solidFill>
            <a:srgbClr val="202426"/>
          </a:solidFill>
          <a:latin typeface="Arial" charset="0"/>
          <a:cs typeface="Arial" charset="0"/>
        </a:defRPr>
      </a:lvl5pPr>
      <a:lvl6pPr marL="457200" algn="l" defTabSz="809625" rtl="0" fontAlgn="base">
        <a:spcBef>
          <a:spcPct val="0"/>
        </a:spcBef>
        <a:spcAft>
          <a:spcPct val="0"/>
        </a:spcAft>
        <a:defRPr sz="2000" b="1">
          <a:solidFill>
            <a:srgbClr val="202426"/>
          </a:solidFill>
          <a:latin typeface="Arial" charset="0"/>
          <a:cs typeface="Arial" charset="0"/>
        </a:defRPr>
      </a:lvl6pPr>
      <a:lvl7pPr marL="914400" algn="l" defTabSz="809625" rtl="0" fontAlgn="base">
        <a:spcBef>
          <a:spcPct val="0"/>
        </a:spcBef>
        <a:spcAft>
          <a:spcPct val="0"/>
        </a:spcAft>
        <a:defRPr sz="2000" b="1">
          <a:solidFill>
            <a:srgbClr val="202426"/>
          </a:solidFill>
          <a:latin typeface="Arial" charset="0"/>
          <a:cs typeface="Arial" charset="0"/>
        </a:defRPr>
      </a:lvl7pPr>
      <a:lvl8pPr marL="1371600" algn="l" defTabSz="809625" rtl="0" fontAlgn="base">
        <a:spcBef>
          <a:spcPct val="0"/>
        </a:spcBef>
        <a:spcAft>
          <a:spcPct val="0"/>
        </a:spcAft>
        <a:defRPr sz="2000" b="1">
          <a:solidFill>
            <a:srgbClr val="202426"/>
          </a:solidFill>
          <a:latin typeface="Arial" charset="0"/>
          <a:cs typeface="Arial" charset="0"/>
        </a:defRPr>
      </a:lvl8pPr>
      <a:lvl9pPr marL="1828800" algn="l" defTabSz="809625" rtl="0" fontAlgn="base">
        <a:spcBef>
          <a:spcPct val="0"/>
        </a:spcBef>
        <a:spcAft>
          <a:spcPct val="0"/>
        </a:spcAft>
        <a:defRPr sz="2000" b="1">
          <a:solidFill>
            <a:srgbClr val="202426"/>
          </a:solidFill>
          <a:latin typeface="Arial" charset="0"/>
          <a:cs typeface="Arial" charset="0"/>
        </a:defRPr>
      </a:lvl9pPr>
    </p:titleStyle>
    <p:bodyStyle>
      <a:lvl1pPr marL="303213" indent="-303213" algn="l" defTabSz="809625" rtl="0" fontAlgn="base">
        <a:spcBef>
          <a:spcPct val="50000"/>
        </a:spcBef>
        <a:spcAft>
          <a:spcPct val="0"/>
        </a:spcAft>
        <a:buClr>
          <a:srgbClr val="CC0000"/>
        </a:buClr>
        <a:buSzPct val="85000"/>
        <a:buFont typeface="Arial Narrow" pitchFamily="34" charset="0"/>
        <a:buBlip>
          <a:blip r:embed="rId14"/>
        </a:buBlip>
        <a:defRPr>
          <a:solidFill>
            <a:srgbClr val="202426"/>
          </a:solidFill>
          <a:latin typeface="+mn-lt"/>
          <a:ea typeface="+mn-ea"/>
          <a:cs typeface="+mn-cs"/>
        </a:defRPr>
      </a:lvl1pPr>
      <a:lvl2pPr marL="658813" indent="-254000" algn="l" defTabSz="809625" rtl="0" fontAlgn="base">
        <a:lnSpc>
          <a:spcPct val="110000"/>
        </a:lnSpc>
        <a:spcBef>
          <a:spcPts val="1200"/>
        </a:spcBef>
        <a:spcAft>
          <a:spcPts val="300"/>
        </a:spcAft>
        <a:buClr>
          <a:srgbClr val="BE0E30"/>
        </a:buClr>
        <a:buSzPct val="60000"/>
        <a:buFont typeface="Wingdings" pitchFamily="2" charset="2"/>
        <a:buBlip>
          <a:blip r:embed="rId14"/>
        </a:buBlip>
        <a:defRPr sz="1600">
          <a:solidFill>
            <a:srgbClr val="202426"/>
          </a:solidFill>
          <a:latin typeface="+mn-lt"/>
          <a:cs typeface="+mn-cs"/>
        </a:defRPr>
      </a:lvl2pPr>
      <a:lvl3pPr marL="1012825" indent="-203200" algn="l" defTabSz="809625" rtl="0" fontAlgn="base">
        <a:spcBef>
          <a:spcPct val="20000"/>
        </a:spcBef>
        <a:spcAft>
          <a:spcPct val="0"/>
        </a:spcAft>
        <a:buClr>
          <a:srgbClr val="CC0000"/>
        </a:buClr>
        <a:buFont typeface="Arial" charset="0"/>
        <a:buChar char="-"/>
        <a:defRPr sz="1400">
          <a:solidFill>
            <a:srgbClr val="202426"/>
          </a:solidFill>
          <a:latin typeface="+mn-lt"/>
          <a:cs typeface="+mn-cs"/>
        </a:defRPr>
      </a:lvl3pPr>
      <a:lvl4pPr marL="1417638" indent="-203200" algn="l" defTabSz="809625" rtl="0" fontAlgn="base">
        <a:spcBef>
          <a:spcPct val="20000"/>
        </a:spcBef>
        <a:spcAft>
          <a:spcPct val="0"/>
        </a:spcAft>
        <a:defRPr sz="1200">
          <a:solidFill>
            <a:srgbClr val="202426"/>
          </a:solidFill>
          <a:latin typeface="+mn-lt"/>
          <a:cs typeface="+mn-cs"/>
        </a:defRPr>
      </a:lvl4pPr>
      <a:lvl5pPr marL="1822450" indent="-203200" algn="l" defTabSz="809625" rtl="0" fontAlgn="base">
        <a:spcBef>
          <a:spcPct val="20000"/>
        </a:spcBef>
        <a:spcAft>
          <a:spcPct val="0"/>
        </a:spcAft>
        <a:defRPr sz="1000">
          <a:solidFill>
            <a:srgbClr val="202426"/>
          </a:solidFill>
          <a:latin typeface="+mn-lt"/>
          <a:cs typeface="+mn-cs"/>
        </a:defRPr>
      </a:lvl5pPr>
      <a:lvl6pPr marL="2279650" indent="-203200" algn="l" defTabSz="809625" rtl="0" fontAlgn="base">
        <a:spcBef>
          <a:spcPct val="20000"/>
        </a:spcBef>
        <a:spcAft>
          <a:spcPct val="0"/>
        </a:spcAft>
        <a:defRPr sz="1000">
          <a:solidFill>
            <a:srgbClr val="202426"/>
          </a:solidFill>
          <a:latin typeface="+mn-lt"/>
          <a:cs typeface="+mn-cs"/>
        </a:defRPr>
      </a:lvl6pPr>
      <a:lvl7pPr marL="2736850" indent="-203200" algn="l" defTabSz="809625" rtl="0" fontAlgn="base">
        <a:spcBef>
          <a:spcPct val="20000"/>
        </a:spcBef>
        <a:spcAft>
          <a:spcPct val="0"/>
        </a:spcAft>
        <a:defRPr sz="1000">
          <a:solidFill>
            <a:srgbClr val="202426"/>
          </a:solidFill>
          <a:latin typeface="+mn-lt"/>
          <a:cs typeface="+mn-cs"/>
        </a:defRPr>
      </a:lvl7pPr>
      <a:lvl8pPr marL="3194050" indent="-203200" algn="l" defTabSz="809625" rtl="0" fontAlgn="base">
        <a:spcBef>
          <a:spcPct val="20000"/>
        </a:spcBef>
        <a:spcAft>
          <a:spcPct val="0"/>
        </a:spcAft>
        <a:defRPr sz="1000">
          <a:solidFill>
            <a:srgbClr val="202426"/>
          </a:solidFill>
          <a:latin typeface="+mn-lt"/>
          <a:cs typeface="+mn-cs"/>
        </a:defRPr>
      </a:lvl8pPr>
      <a:lvl9pPr marL="3651250" indent="-203200" algn="l" defTabSz="809625" rtl="0" fontAlgn="base">
        <a:spcBef>
          <a:spcPct val="20000"/>
        </a:spcBef>
        <a:spcAft>
          <a:spcPct val="0"/>
        </a:spcAft>
        <a:defRPr sz="1000">
          <a:solidFill>
            <a:srgbClr val="202426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4424" name="Picture 8" descr="semanticworks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108441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74700"/>
            <a:ext cx="7086600" cy="609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80998" tIns="40499" rIns="80998" bIns="4049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Hier klicken, um Master-Titelformat zu bearbeiten.</a:t>
            </a:r>
          </a:p>
        </p:txBody>
      </p:sp>
      <p:sp>
        <p:nvSpPr>
          <p:cNvPr id="1084420" name="Rectangle 4"/>
          <p:cNvSpPr>
            <a:spLocks noChangeArrowheads="1"/>
          </p:cNvSpPr>
          <p:nvPr userDrawn="1"/>
        </p:nvSpPr>
        <p:spPr bwMode="auto">
          <a:xfrm>
            <a:off x="6927850" y="6643688"/>
            <a:ext cx="2216150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sz="800"/>
              <a:t>© 2006 Altova GmbH.  All Rights Reserved. </a:t>
            </a:r>
          </a:p>
        </p:txBody>
      </p:sp>
      <p:sp>
        <p:nvSpPr>
          <p:cNvPr id="1084421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0700" y="1962150"/>
            <a:ext cx="8251825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0998" tIns="40499" rIns="80998" bIns="4049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Hier klicken, um Master-Textformat zu bearbeiten.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</p:sldLayoutIdLst>
  <p:transition spd="med">
    <p:wipe dir="r"/>
  </p:transition>
  <p:timing>
    <p:tnLst>
      <p:par>
        <p:cTn id="1" dur="indefinite" restart="never" nodeType="tmRoot"/>
      </p:par>
    </p:tnLst>
  </p:timing>
  <p:txStyles>
    <p:titleStyle>
      <a:lvl1pPr algn="l" defTabSz="809625" rtl="0" fontAlgn="base">
        <a:spcBef>
          <a:spcPct val="0"/>
        </a:spcBef>
        <a:spcAft>
          <a:spcPct val="0"/>
        </a:spcAft>
        <a:defRPr sz="2000" b="1">
          <a:solidFill>
            <a:srgbClr val="202426"/>
          </a:solidFill>
          <a:latin typeface="+mj-lt"/>
          <a:ea typeface="+mj-ea"/>
          <a:cs typeface="+mj-cs"/>
        </a:defRPr>
      </a:lvl1pPr>
      <a:lvl2pPr algn="l" defTabSz="809625" rtl="0" fontAlgn="base">
        <a:spcBef>
          <a:spcPct val="0"/>
        </a:spcBef>
        <a:spcAft>
          <a:spcPct val="0"/>
        </a:spcAft>
        <a:defRPr sz="2000" b="1">
          <a:solidFill>
            <a:srgbClr val="202426"/>
          </a:solidFill>
          <a:latin typeface="Arial" charset="0"/>
          <a:cs typeface="Arial" charset="0"/>
        </a:defRPr>
      </a:lvl2pPr>
      <a:lvl3pPr algn="l" defTabSz="809625" rtl="0" fontAlgn="base">
        <a:spcBef>
          <a:spcPct val="0"/>
        </a:spcBef>
        <a:spcAft>
          <a:spcPct val="0"/>
        </a:spcAft>
        <a:defRPr sz="2000" b="1">
          <a:solidFill>
            <a:srgbClr val="202426"/>
          </a:solidFill>
          <a:latin typeface="Arial" charset="0"/>
          <a:cs typeface="Arial" charset="0"/>
        </a:defRPr>
      </a:lvl3pPr>
      <a:lvl4pPr algn="l" defTabSz="809625" rtl="0" fontAlgn="base">
        <a:spcBef>
          <a:spcPct val="0"/>
        </a:spcBef>
        <a:spcAft>
          <a:spcPct val="0"/>
        </a:spcAft>
        <a:defRPr sz="2000" b="1">
          <a:solidFill>
            <a:srgbClr val="202426"/>
          </a:solidFill>
          <a:latin typeface="Arial" charset="0"/>
          <a:cs typeface="Arial" charset="0"/>
        </a:defRPr>
      </a:lvl4pPr>
      <a:lvl5pPr algn="l" defTabSz="809625" rtl="0" fontAlgn="base">
        <a:spcBef>
          <a:spcPct val="0"/>
        </a:spcBef>
        <a:spcAft>
          <a:spcPct val="0"/>
        </a:spcAft>
        <a:defRPr sz="2000" b="1">
          <a:solidFill>
            <a:srgbClr val="202426"/>
          </a:solidFill>
          <a:latin typeface="Arial" charset="0"/>
          <a:cs typeface="Arial" charset="0"/>
        </a:defRPr>
      </a:lvl5pPr>
      <a:lvl6pPr marL="457200" algn="l" defTabSz="809625" rtl="0" fontAlgn="base">
        <a:spcBef>
          <a:spcPct val="0"/>
        </a:spcBef>
        <a:spcAft>
          <a:spcPct val="0"/>
        </a:spcAft>
        <a:defRPr sz="2000" b="1">
          <a:solidFill>
            <a:srgbClr val="202426"/>
          </a:solidFill>
          <a:latin typeface="Arial" charset="0"/>
          <a:cs typeface="Arial" charset="0"/>
        </a:defRPr>
      </a:lvl6pPr>
      <a:lvl7pPr marL="914400" algn="l" defTabSz="809625" rtl="0" fontAlgn="base">
        <a:spcBef>
          <a:spcPct val="0"/>
        </a:spcBef>
        <a:spcAft>
          <a:spcPct val="0"/>
        </a:spcAft>
        <a:defRPr sz="2000" b="1">
          <a:solidFill>
            <a:srgbClr val="202426"/>
          </a:solidFill>
          <a:latin typeface="Arial" charset="0"/>
          <a:cs typeface="Arial" charset="0"/>
        </a:defRPr>
      </a:lvl7pPr>
      <a:lvl8pPr marL="1371600" algn="l" defTabSz="809625" rtl="0" fontAlgn="base">
        <a:spcBef>
          <a:spcPct val="0"/>
        </a:spcBef>
        <a:spcAft>
          <a:spcPct val="0"/>
        </a:spcAft>
        <a:defRPr sz="2000" b="1">
          <a:solidFill>
            <a:srgbClr val="202426"/>
          </a:solidFill>
          <a:latin typeface="Arial" charset="0"/>
          <a:cs typeface="Arial" charset="0"/>
        </a:defRPr>
      </a:lvl8pPr>
      <a:lvl9pPr marL="1828800" algn="l" defTabSz="809625" rtl="0" fontAlgn="base">
        <a:spcBef>
          <a:spcPct val="0"/>
        </a:spcBef>
        <a:spcAft>
          <a:spcPct val="0"/>
        </a:spcAft>
        <a:defRPr sz="2000" b="1">
          <a:solidFill>
            <a:srgbClr val="202426"/>
          </a:solidFill>
          <a:latin typeface="Arial" charset="0"/>
          <a:cs typeface="Arial" charset="0"/>
        </a:defRPr>
      </a:lvl9pPr>
    </p:titleStyle>
    <p:bodyStyle>
      <a:lvl1pPr marL="303213" indent="-303213" algn="l" defTabSz="809625" rtl="0" fontAlgn="base">
        <a:spcBef>
          <a:spcPct val="50000"/>
        </a:spcBef>
        <a:spcAft>
          <a:spcPct val="0"/>
        </a:spcAft>
        <a:buClr>
          <a:srgbClr val="CC0000"/>
        </a:buClr>
        <a:buSzPct val="85000"/>
        <a:buFont typeface="Arial Narrow" pitchFamily="34" charset="0"/>
        <a:buBlip>
          <a:blip r:embed="rId14"/>
        </a:buBlip>
        <a:defRPr>
          <a:solidFill>
            <a:srgbClr val="202426"/>
          </a:solidFill>
          <a:latin typeface="+mn-lt"/>
          <a:ea typeface="+mn-ea"/>
          <a:cs typeface="+mn-cs"/>
        </a:defRPr>
      </a:lvl1pPr>
      <a:lvl2pPr marL="658813" indent="-254000" algn="l" defTabSz="809625" rtl="0" fontAlgn="base">
        <a:lnSpc>
          <a:spcPct val="110000"/>
        </a:lnSpc>
        <a:spcBef>
          <a:spcPts val="1200"/>
        </a:spcBef>
        <a:spcAft>
          <a:spcPts val="300"/>
        </a:spcAft>
        <a:buClr>
          <a:srgbClr val="BE0E30"/>
        </a:buClr>
        <a:buSzPct val="60000"/>
        <a:buFont typeface="Wingdings" pitchFamily="2" charset="2"/>
        <a:buBlip>
          <a:blip r:embed="rId14"/>
        </a:buBlip>
        <a:defRPr sz="1600">
          <a:solidFill>
            <a:srgbClr val="202426"/>
          </a:solidFill>
          <a:latin typeface="+mn-lt"/>
          <a:cs typeface="+mn-cs"/>
        </a:defRPr>
      </a:lvl2pPr>
      <a:lvl3pPr marL="1012825" indent="-203200" algn="l" defTabSz="809625" rtl="0" fontAlgn="base">
        <a:spcBef>
          <a:spcPct val="20000"/>
        </a:spcBef>
        <a:spcAft>
          <a:spcPct val="0"/>
        </a:spcAft>
        <a:buClr>
          <a:srgbClr val="CC0000"/>
        </a:buClr>
        <a:buFont typeface="Arial" charset="0"/>
        <a:buChar char="-"/>
        <a:defRPr sz="1400">
          <a:solidFill>
            <a:srgbClr val="202426"/>
          </a:solidFill>
          <a:latin typeface="+mn-lt"/>
          <a:cs typeface="+mn-cs"/>
        </a:defRPr>
      </a:lvl3pPr>
      <a:lvl4pPr marL="1417638" indent="-203200" algn="l" defTabSz="809625" rtl="0" fontAlgn="base">
        <a:spcBef>
          <a:spcPct val="20000"/>
        </a:spcBef>
        <a:spcAft>
          <a:spcPct val="0"/>
        </a:spcAft>
        <a:defRPr sz="1200">
          <a:solidFill>
            <a:srgbClr val="202426"/>
          </a:solidFill>
          <a:latin typeface="+mn-lt"/>
          <a:cs typeface="+mn-cs"/>
        </a:defRPr>
      </a:lvl4pPr>
      <a:lvl5pPr marL="1822450" indent="-203200" algn="l" defTabSz="809625" rtl="0" fontAlgn="base">
        <a:spcBef>
          <a:spcPct val="20000"/>
        </a:spcBef>
        <a:spcAft>
          <a:spcPct val="0"/>
        </a:spcAft>
        <a:defRPr sz="1000">
          <a:solidFill>
            <a:srgbClr val="202426"/>
          </a:solidFill>
          <a:latin typeface="+mn-lt"/>
          <a:cs typeface="+mn-cs"/>
        </a:defRPr>
      </a:lvl5pPr>
      <a:lvl6pPr marL="2279650" indent="-203200" algn="l" defTabSz="809625" rtl="0" fontAlgn="base">
        <a:spcBef>
          <a:spcPct val="20000"/>
        </a:spcBef>
        <a:spcAft>
          <a:spcPct val="0"/>
        </a:spcAft>
        <a:defRPr sz="1000">
          <a:solidFill>
            <a:srgbClr val="202426"/>
          </a:solidFill>
          <a:latin typeface="+mn-lt"/>
          <a:cs typeface="+mn-cs"/>
        </a:defRPr>
      </a:lvl6pPr>
      <a:lvl7pPr marL="2736850" indent="-203200" algn="l" defTabSz="809625" rtl="0" fontAlgn="base">
        <a:spcBef>
          <a:spcPct val="20000"/>
        </a:spcBef>
        <a:spcAft>
          <a:spcPct val="0"/>
        </a:spcAft>
        <a:defRPr sz="1000">
          <a:solidFill>
            <a:srgbClr val="202426"/>
          </a:solidFill>
          <a:latin typeface="+mn-lt"/>
          <a:cs typeface="+mn-cs"/>
        </a:defRPr>
      </a:lvl7pPr>
      <a:lvl8pPr marL="3194050" indent="-203200" algn="l" defTabSz="809625" rtl="0" fontAlgn="base">
        <a:spcBef>
          <a:spcPct val="20000"/>
        </a:spcBef>
        <a:spcAft>
          <a:spcPct val="0"/>
        </a:spcAft>
        <a:defRPr sz="1000">
          <a:solidFill>
            <a:srgbClr val="202426"/>
          </a:solidFill>
          <a:latin typeface="+mn-lt"/>
          <a:cs typeface="+mn-cs"/>
        </a:defRPr>
      </a:lvl8pPr>
      <a:lvl9pPr marL="3651250" indent="-203200" algn="l" defTabSz="809625" rtl="0" fontAlgn="base">
        <a:spcBef>
          <a:spcPct val="20000"/>
        </a:spcBef>
        <a:spcAft>
          <a:spcPct val="0"/>
        </a:spcAft>
        <a:defRPr sz="1000">
          <a:solidFill>
            <a:srgbClr val="202426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7144" name="Picture 8" descr="schema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9871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4825" y="1962150"/>
            <a:ext cx="8234363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0998" tIns="40499" rIns="80998" bIns="4049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Hier klicken, um Master-Textformat zu bearbeiten.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</a:p>
        </p:txBody>
      </p:sp>
      <p:sp>
        <p:nvSpPr>
          <p:cNvPr id="987140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41363"/>
            <a:ext cx="6470650" cy="609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80998" tIns="40499" rIns="80998" bIns="4049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Hier klicken, um Master-Titelformat zu bearbeiten.</a:t>
            </a:r>
          </a:p>
        </p:txBody>
      </p:sp>
      <p:sp>
        <p:nvSpPr>
          <p:cNvPr id="987141" name="Rectangle 5"/>
          <p:cNvSpPr>
            <a:spLocks noChangeArrowheads="1"/>
          </p:cNvSpPr>
          <p:nvPr userDrawn="1"/>
        </p:nvSpPr>
        <p:spPr bwMode="auto">
          <a:xfrm>
            <a:off x="6927850" y="6643688"/>
            <a:ext cx="2216150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sz="800"/>
              <a:t>© 2006 Altova GmbH.  All Rights Reserved.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6" r:id="rId1"/>
    <p:sldLayoutId id="2147483827" r:id="rId2"/>
    <p:sldLayoutId id="2147483828" r:id="rId3"/>
    <p:sldLayoutId id="2147483829" r:id="rId4"/>
    <p:sldLayoutId id="2147483830" r:id="rId5"/>
    <p:sldLayoutId id="2147483831" r:id="rId6"/>
    <p:sldLayoutId id="2147483832" r:id="rId7"/>
    <p:sldLayoutId id="2147483833" r:id="rId8"/>
    <p:sldLayoutId id="2147483834" r:id="rId9"/>
    <p:sldLayoutId id="2147483835" r:id="rId10"/>
    <p:sldLayoutId id="2147483836" r:id="rId11"/>
  </p:sldLayoutIdLst>
  <p:transition spd="med">
    <p:wipe dir="r"/>
  </p:transition>
  <p:timing>
    <p:tnLst>
      <p:par>
        <p:cTn id="1" dur="indefinite" restart="never" nodeType="tmRoot"/>
      </p:par>
    </p:tnLst>
  </p:timing>
  <p:txStyles>
    <p:titleStyle>
      <a:lvl1pPr algn="l" defTabSz="809625" rtl="0" fontAlgn="base">
        <a:spcBef>
          <a:spcPct val="0"/>
        </a:spcBef>
        <a:spcAft>
          <a:spcPct val="0"/>
        </a:spcAft>
        <a:defRPr sz="2000" b="1">
          <a:solidFill>
            <a:srgbClr val="202426"/>
          </a:solidFill>
          <a:latin typeface="+mj-lt"/>
          <a:ea typeface="+mj-ea"/>
          <a:cs typeface="+mj-cs"/>
        </a:defRPr>
      </a:lvl1pPr>
      <a:lvl2pPr algn="l" defTabSz="809625" rtl="0" fontAlgn="base">
        <a:spcBef>
          <a:spcPct val="0"/>
        </a:spcBef>
        <a:spcAft>
          <a:spcPct val="0"/>
        </a:spcAft>
        <a:defRPr sz="2000" b="1">
          <a:solidFill>
            <a:srgbClr val="202426"/>
          </a:solidFill>
          <a:latin typeface="Arial" charset="0"/>
          <a:cs typeface="Arial" charset="0"/>
        </a:defRPr>
      </a:lvl2pPr>
      <a:lvl3pPr algn="l" defTabSz="809625" rtl="0" fontAlgn="base">
        <a:spcBef>
          <a:spcPct val="0"/>
        </a:spcBef>
        <a:spcAft>
          <a:spcPct val="0"/>
        </a:spcAft>
        <a:defRPr sz="2000" b="1">
          <a:solidFill>
            <a:srgbClr val="202426"/>
          </a:solidFill>
          <a:latin typeface="Arial" charset="0"/>
          <a:cs typeface="Arial" charset="0"/>
        </a:defRPr>
      </a:lvl3pPr>
      <a:lvl4pPr algn="l" defTabSz="809625" rtl="0" fontAlgn="base">
        <a:spcBef>
          <a:spcPct val="0"/>
        </a:spcBef>
        <a:spcAft>
          <a:spcPct val="0"/>
        </a:spcAft>
        <a:defRPr sz="2000" b="1">
          <a:solidFill>
            <a:srgbClr val="202426"/>
          </a:solidFill>
          <a:latin typeface="Arial" charset="0"/>
          <a:cs typeface="Arial" charset="0"/>
        </a:defRPr>
      </a:lvl4pPr>
      <a:lvl5pPr algn="l" defTabSz="809625" rtl="0" fontAlgn="base">
        <a:spcBef>
          <a:spcPct val="0"/>
        </a:spcBef>
        <a:spcAft>
          <a:spcPct val="0"/>
        </a:spcAft>
        <a:defRPr sz="2000" b="1">
          <a:solidFill>
            <a:srgbClr val="202426"/>
          </a:solidFill>
          <a:latin typeface="Arial" charset="0"/>
          <a:cs typeface="Arial" charset="0"/>
        </a:defRPr>
      </a:lvl5pPr>
      <a:lvl6pPr marL="457200" algn="l" defTabSz="809625" rtl="0" fontAlgn="base">
        <a:spcBef>
          <a:spcPct val="0"/>
        </a:spcBef>
        <a:spcAft>
          <a:spcPct val="0"/>
        </a:spcAft>
        <a:defRPr sz="2000" b="1">
          <a:solidFill>
            <a:srgbClr val="202426"/>
          </a:solidFill>
          <a:latin typeface="Arial" charset="0"/>
          <a:cs typeface="Arial" charset="0"/>
        </a:defRPr>
      </a:lvl6pPr>
      <a:lvl7pPr marL="914400" algn="l" defTabSz="809625" rtl="0" fontAlgn="base">
        <a:spcBef>
          <a:spcPct val="0"/>
        </a:spcBef>
        <a:spcAft>
          <a:spcPct val="0"/>
        </a:spcAft>
        <a:defRPr sz="2000" b="1">
          <a:solidFill>
            <a:srgbClr val="202426"/>
          </a:solidFill>
          <a:latin typeface="Arial" charset="0"/>
          <a:cs typeface="Arial" charset="0"/>
        </a:defRPr>
      </a:lvl7pPr>
      <a:lvl8pPr marL="1371600" algn="l" defTabSz="809625" rtl="0" fontAlgn="base">
        <a:spcBef>
          <a:spcPct val="0"/>
        </a:spcBef>
        <a:spcAft>
          <a:spcPct val="0"/>
        </a:spcAft>
        <a:defRPr sz="2000" b="1">
          <a:solidFill>
            <a:srgbClr val="202426"/>
          </a:solidFill>
          <a:latin typeface="Arial" charset="0"/>
          <a:cs typeface="Arial" charset="0"/>
        </a:defRPr>
      </a:lvl8pPr>
      <a:lvl9pPr marL="1828800" algn="l" defTabSz="809625" rtl="0" fontAlgn="base">
        <a:spcBef>
          <a:spcPct val="0"/>
        </a:spcBef>
        <a:spcAft>
          <a:spcPct val="0"/>
        </a:spcAft>
        <a:defRPr sz="2000" b="1">
          <a:solidFill>
            <a:srgbClr val="202426"/>
          </a:solidFill>
          <a:latin typeface="Arial" charset="0"/>
          <a:cs typeface="Arial" charset="0"/>
        </a:defRPr>
      </a:lvl9pPr>
    </p:titleStyle>
    <p:bodyStyle>
      <a:lvl1pPr marL="303213" indent="-303213" algn="l" defTabSz="809625" rtl="0" fontAlgn="base">
        <a:spcBef>
          <a:spcPct val="50000"/>
        </a:spcBef>
        <a:spcAft>
          <a:spcPct val="0"/>
        </a:spcAft>
        <a:buClr>
          <a:srgbClr val="CC0000"/>
        </a:buClr>
        <a:buSzPct val="85000"/>
        <a:buFont typeface="Arial Narrow" pitchFamily="34" charset="0"/>
        <a:buBlip>
          <a:blip r:embed="rId14"/>
        </a:buBlip>
        <a:defRPr>
          <a:solidFill>
            <a:srgbClr val="202426"/>
          </a:solidFill>
          <a:latin typeface="+mn-lt"/>
          <a:ea typeface="+mn-ea"/>
          <a:cs typeface="+mn-cs"/>
        </a:defRPr>
      </a:lvl1pPr>
      <a:lvl2pPr marL="658813" indent="-254000" algn="l" defTabSz="809625" rtl="0" fontAlgn="base">
        <a:lnSpc>
          <a:spcPct val="110000"/>
        </a:lnSpc>
        <a:spcBef>
          <a:spcPts val="1200"/>
        </a:spcBef>
        <a:spcAft>
          <a:spcPts val="300"/>
        </a:spcAft>
        <a:buClr>
          <a:srgbClr val="BE0E30"/>
        </a:buClr>
        <a:buSzPct val="60000"/>
        <a:buFont typeface="Wingdings" pitchFamily="2" charset="2"/>
        <a:buBlip>
          <a:blip r:embed="rId14"/>
        </a:buBlip>
        <a:defRPr sz="1600">
          <a:solidFill>
            <a:srgbClr val="202426"/>
          </a:solidFill>
          <a:latin typeface="+mn-lt"/>
          <a:cs typeface="+mn-cs"/>
        </a:defRPr>
      </a:lvl2pPr>
      <a:lvl3pPr marL="1012825" indent="-203200" algn="l" defTabSz="809625" rtl="0" fontAlgn="base">
        <a:spcBef>
          <a:spcPct val="20000"/>
        </a:spcBef>
        <a:spcAft>
          <a:spcPct val="0"/>
        </a:spcAft>
        <a:buClr>
          <a:srgbClr val="CC0000"/>
        </a:buClr>
        <a:buFont typeface="Arial" charset="0"/>
        <a:buChar char="-"/>
        <a:defRPr sz="1400">
          <a:solidFill>
            <a:srgbClr val="202426"/>
          </a:solidFill>
          <a:latin typeface="+mn-lt"/>
          <a:cs typeface="+mn-cs"/>
        </a:defRPr>
      </a:lvl3pPr>
      <a:lvl4pPr marL="1417638" indent="-203200" algn="l" defTabSz="809625" rtl="0" fontAlgn="base">
        <a:spcBef>
          <a:spcPct val="20000"/>
        </a:spcBef>
        <a:spcAft>
          <a:spcPct val="0"/>
        </a:spcAft>
        <a:defRPr sz="1200">
          <a:solidFill>
            <a:srgbClr val="202426"/>
          </a:solidFill>
          <a:latin typeface="+mn-lt"/>
          <a:cs typeface="+mn-cs"/>
        </a:defRPr>
      </a:lvl4pPr>
      <a:lvl5pPr marL="1822450" indent="-203200" algn="l" defTabSz="809625" rtl="0" fontAlgn="base">
        <a:spcBef>
          <a:spcPct val="20000"/>
        </a:spcBef>
        <a:spcAft>
          <a:spcPct val="0"/>
        </a:spcAft>
        <a:defRPr sz="1000">
          <a:solidFill>
            <a:srgbClr val="202426"/>
          </a:solidFill>
          <a:latin typeface="+mn-lt"/>
          <a:cs typeface="+mn-cs"/>
        </a:defRPr>
      </a:lvl5pPr>
      <a:lvl6pPr marL="2279650" indent="-203200" algn="l" defTabSz="809625" rtl="0" fontAlgn="base">
        <a:spcBef>
          <a:spcPct val="20000"/>
        </a:spcBef>
        <a:spcAft>
          <a:spcPct val="0"/>
        </a:spcAft>
        <a:defRPr sz="1000">
          <a:solidFill>
            <a:srgbClr val="202426"/>
          </a:solidFill>
          <a:latin typeface="+mn-lt"/>
          <a:cs typeface="+mn-cs"/>
        </a:defRPr>
      </a:lvl6pPr>
      <a:lvl7pPr marL="2736850" indent="-203200" algn="l" defTabSz="809625" rtl="0" fontAlgn="base">
        <a:spcBef>
          <a:spcPct val="20000"/>
        </a:spcBef>
        <a:spcAft>
          <a:spcPct val="0"/>
        </a:spcAft>
        <a:defRPr sz="1000">
          <a:solidFill>
            <a:srgbClr val="202426"/>
          </a:solidFill>
          <a:latin typeface="+mn-lt"/>
          <a:cs typeface="+mn-cs"/>
        </a:defRPr>
      </a:lvl7pPr>
      <a:lvl8pPr marL="3194050" indent="-203200" algn="l" defTabSz="809625" rtl="0" fontAlgn="base">
        <a:spcBef>
          <a:spcPct val="20000"/>
        </a:spcBef>
        <a:spcAft>
          <a:spcPct val="0"/>
        </a:spcAft>
        <a:defRPr sz="1000">
          <a:solidFill>
            <a:srgbClr val="202426"/>
          </a:solidFill>
          <a:latin typeface="+mn-lt"/>
          <a:cs typeface="+mn-cs"/>
        </a:defRPr>
      </a:lvl8pPr>
      <a:lvl9pPr marL="3651250" indent="-203200" algn="l" defTabSz="809625" rtl="0" fontAlgn="base">
        <a:spcBef>
          <a:spcPct val="20000"/>
        </a:spcBef>
        <a:spcAft>
          <a:spcPct val="0"/>
        </a:spcAft>
        <a:defRPr sz="1000">
          <a:solidFill>
            <a:srgbClr val="202426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6695" name="Picture 7" descr="umodel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9145588" cy="3590925"/>
          </a:xfrm>
          <a:prstGeom prst="rect">
            <a:avLst/>
          </a:prstGeom>
          <a:noFill/>
        </p:spPr>
      </p:pic>
      <p:sp>
        <p:nvSpPr>
          <p:cNvPr id="626691" name="Rectangle 3"/>
          <p:cNvSpPr>
            <a:spLocks noChangeArrowheads="1"/>
          </p:cNvSpPr>
          <p:nvPr userDrawn="1"/>
        </p:nvSpPr>
        <p:spPr bwMode="auto">
          <a:xfrm>
            <a:off x="6927850" y="6643688"/>
            <a:ext cx="2216150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sz="800"/>
              <a:t>© 2006 Altova GmbH.  All Rights Reserved. </a:t>
            </a:r>
          </a:p>
        </p:txBody>
      </p:sp>
      <p:sp>
        <p:nvSpPr>
          <p:cNvPr id="626693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4825" y="1962150"/>
            <a:ext cx="8251825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0998" tIns="40499" rIns="80998" bIns="4049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Hier klicken, um Master-Textformat zu bearbeiten.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</a:p>
        </p:txBody>
      </p:sp>
      <p:sp>
        <p:nvSpPr>
          <p:cNvPr id="626694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49300"/>
            <a:ext cx="6470650" cy="609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80998" tIns="40499" rIns="80998" bIns="4049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Hier klicken, um Master-Titelformat zu bearbeiten.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8" r:id="rId1"/>
    <p:sldLayoutId id="2147483849" r:id="rId2"/>
    <p:sldLayoutId id="2147483850" r:id="rId3"/>
    <p:sldLayoutId id="2147483851" r:id="rId4"/>
    <p:sldLayoutId id="2147483852" r:id="rId5"/>
    <p:sldLayoutId id="2147483853" r:id="rId6"/>
    <p:sldLayoutId id="2147483854" r:id="rId7"/>
    <p:sldLayoutId id="2147483855" r:id="rId8"/>
    <p:sldLayoutId id="2147483856" r:id="rId9"/>
    <p:sldLayoutId id="2147483857" r:id="rId10"/>
    <p:sldLayoutId id="2147483858" r:id="rId11"/>
  </p:sldLayoutIdLst>
  <p:transition spd="med">
    <p:wipe dir="r"/>
  </p:transition>
  <p:txStyles>
    <p:titleStyle>
      <a:lvl1pPr algn="l" rtl="0" fontAlgn="base">
        <a:spcBef>
          <a:spcPct val="0"/>
        </a:spcBef>
        <a:spcAft>
          <a:spcPct val="0"/>
        </a:spcAft>
        <a:defRPr sz="2000" b="1">
          <a:solidFill>
            <a:srgbClr val="202426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000" b="1">
          <a:solidFill>
            <a:srgbClr val="202426"/>
          </a:solidFill>
          <a:latin typeface="Arial" charset="0"/>
          <a:cs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2000" b="1">
          <a:solidFill>
            <a:srgbClr val="202426"/>
          </a:solidFill>
          <a:latin typeface="Arial" charset="0"/>
          <a:cs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2000" b="1">
          <a:solidFill>
            <a:srgbClr val="202426"/>
          </a:solidFill>
          <a:latin typeface="Arial" charset="0"/>
          <a:cs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2000" b="1">
          <a:solidFill>
            <a:srgbClr val="202426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rgbClr val="202426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rgbClr val="202426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rgbClr val="202426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rgbClr val="202426"/>
          </a:solidFill>
          <a:latin typeface="Arial" charset="0"/>
          <a:cs typeface="Arial" charset="0"/>
        </a:defRPr>
      </a:lvl9pPr>
    </p:titleStyle>
    <p:bodyStyle>
      <a:lvl1pPr marL="303213" indent="-303213" algn="l" defTabSz="809625" rtl="0" fontAlgn="base">
        <a:spcBef>
          <a:spcPct val="50000"/>
        </a:spcBef>
        <a:spcAft>
          <a:spcPct val="0"/>
        </a:spcAft>
        <a:buClr>
          <a:srgbClr val="CC0000"/>
        </a:buClr>
        <a:buSzPct val="85000"/>
        <a:buFont typeface="Arial Narrow" pitchFamily="34" charset="0"/>
        <a:buBlip>
          <a:blip r:embed="rId14"/>
        </a:buBlip>
        <a:defRPr>
          <a:solidFill>
            <a:srgbClr val="202426"/>
          </a:solidFill>
          <a:latin typeface="+mn-lt"/>
          <a:ea typeface="+mn-ea"/>
          <a:cs typeface="+mn-cs"/>
        </a:defRPr>
      </a:lvl1pPr>
      <a:lvl2pPr marL="658813" indent="-254000" algn="l" defTabSz="809625" rtl="0" fontAlgn="base">
        <a:lnSpc>
          <a:spcPct val="110000"/>
        </a:lnSpc>
        <a:spcBef>
          <a:spcPts val="1200"/>
        </a:spcBef>
        <a:spcAft>
          <a:spcPts val="300"/>
        </a:spcAft>
        <a:buClr>
          <a:srgbClr val="BE0E30"/>
        </a:buClr>
        <a:buSzPct val="60000"/>
        <a:buFont typeface="Wingdings" pitchFamily="2" charset="2"/>
        <a:buBlip>
          <a:blip r:embed="rId14"/>
        </a:buBlip>
        <a:defRPr sz="1600">
          <a:solidFill>
            <a:srgbClr val="202426"/>
          </a:solidFill>
          <a:latin typeface="+mn-lt"/>
          <a:cs typeface="+mn-cs"/>
        </a:defRPr>
      </a:lvl2pPr>
      <a:lvl3pPr marL="1012825" indent="-203200" algn="l" defTabSz="809625" rtl="0" fontAlgn="base">
        <a:spcBef>
          <a:spcPct val="20000"/>
        </a:spcBef>
        <a:spcAft>
          <a:spcPct val="0"/>
        </a:spcAft>
        <a:buClr>
          <a:srgbClr val="CC0000"/>
        </a:buClr>
        <a:buFont typeface="Arial" charset="0"/>
        <a:buChar char="-"/>
        <a:defRPr sz="1400">
          <a:solidFill>
            <a:srgbClr val="202426"/>
          </a:solidFill>
          <a:latin typeface="+mn-lt"/>
          <a:cs typeface="+mn-cs"/>
        </a:defRPr>
      </a:lvl3pPr>
      <a:lvl4pPr marL="1417638" indent="-203200" algn="l" defTabSz="809625" rtl="0" fontAlgn="base">
        <a:spcBef>
          <a:spcPct val="20000"/>
        </a:spcBef>
        <a:spcAft>
          <a:spcPct val="0"/>
        </a:spcAft>
        <a:defRPr sz="1200">
          <a:solidFill>
            <a:srgbClr val="202426"/>
          </a:solidFill>
          <a:latin typeface="+mn-lt"/>
          <a:cs typeface="+mn-cs"/>
        </a:defRPr>
      </a:lvl4pPr>
      <a:lvl5pPr marL="1822450" indent="-203200" algn="l" defTabSz="809625" rtl="0" fontAlgn="base">
        <a:spcBef>
          <a:spcPct val="20000"/>
        </a:spcBef>
        <a:spcAft>
          <a:spcPct val="0"/>
        </a:spcAft>
        <a:defRPr sz="1000">
          <a:solidFill>
            <a:srgbClr val="202426"/>
          </a:solidFill>
          <a:latin typeface="+mn-lt"/>
          <a:cs typeface="+mn-cs"/>
        </a:defRPr>
      </a:lvl5pPr>
      <a:lvl6pPr marL="2279650" indent="-203200" algn="l" defTabSz="809625" rtl="0" fontAlgn="base">
        <a:spcBef>
          <a:spcPct val="20000"/>
        </a:spcBef>
        <a:spcAft>
          <a:spcPct val="0"/>
        </a:spcAft>
        <a:defRPr sz="1000">
          <a:solidFill>
            <a:srgbClr val="202426"/>
          </a:solidFill>
          <a:latin typeface="+mn-lt"/>
          <a:cs typeface="+mn-cs"/>
        </a:defRPr>
      </a:lvl6pPr>
      <a:lvl7pPr marL="2736850" indent="-203200" algn="l" defTabSz="809625" rtl="0" fontAlgn="base">
        <a:spcBef>
          <a:spcPct val="20000"/>
        </a:spcBef>
        <a:spcAft>
          <a:spcPct val="0"/>
        </a:spcAft>
        <a:defRPr sz="1000">
          <a:solidFill>
            <a:srgbClr val="202426"/>
          </a:solidFill>
          <a:latin typeface="+mn-lt"/>
          <a:cs typeface="+mn-cs"/>
        </a:defRPr>
      </a:lvl7pPr>
      <a:lvl8pPr marL="3194050" indent="-203200" algn="l" defTabSz="809625" rtl="0" fontAlgn="base">
        <a:spcBef>
          <a:spcPct val="20000"/>
        </a:spcBef>
        <a:spcAft>
          <a:spcPct val="0"/>
        </a:spcAft>
        <a:defRPr sz="1000">
          <a:solidFill>
            <a:srgbClr val="202426"/>
          </a:solidFill>
          <a:latin typeface="+mn-lt"/>
          <a:cs typeface="+mn-cs"/>
        </a:defRPr>
      </a:lvl8pPr>
      <a:lvl9pPr marL="3651250" indent="-203200" algn="l" defTabSz="809625" rtl="0" fontAlgn="base">
        <a:spcBef>
          <a:spcPct val="20000"/>
        </a:spcBef>
        <a:spcAft>
          <a:spcPct val="0"/>
        </a:spcAft>
        <a:defRPr sz="1000">
          <a:solidFill>
            <a:srgbClr val="202426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1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2850" name="Picture 2" descr="w3c_member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266113" y="6092825"/>
            <a:ext cx="374650" cy="250825"/>
          </a:xfrm>
          <a:prstGeom prst="rect">
            <a:avLst/>
          </a:prstGeom>
          <a:noFill/>
        </p:spPr>
      </p:pic>
      <p:sp>
        <p:nvSpPr>
          <p:cNvPr id="4628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379788" y="2413000"/>
            <a:ext cx="5764212" cy="914400"/>
          </a:xfrm>
        </p:spPr>
        <p:txBody>
          <a:bodyPr/>
          <a:lstStyle/>
          <a:p>
            <a:r>
              <a:rPr lang="de-AT" sz="3600"/>
              <a:t>Altova</a:t>
            </a:r>
            <a:r>
              <a:rPr lang="en-US" sz="3600" baseline="30000"/>
              <a:t>®</a:t>
            </a:r>
            <a:endParaRPr lang="en-US" sz="3600"/>
          </a:p>
        </p:txBody>
      </p:sp>
      <p:sp>
        <p:nvSpPr>
          <p:cNvPr id="462854" name="Text Box 6"/>
          <p:cNvSpPr txBox="1">
            <a:spLocks noChangeArrowheads="1"/>
          </p:cNvSpPr>
          <p:nvPr/>
        </p:nvSpPr>
        <p:spPr bwMode="auto">
          <a:xfrm>
            <a:off x="3370263" y="3422650"/>
            <a:ext cx="49657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de-AT" sz="2800" b="1" dirty="0"/>
              <a:t>Product Line </a:t>
            </a:r>
            <a:r>
              <a:rPr lang="de-AT" sz="2800" b="1" dirty="0" smtClean="0"/>
              <a:t>Overview</a:t>
            </a:r>
            <a:endParaRPr lang="de-AT" sz="2800" b="1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3906" name="Rectangle 2"/>
          <p:cNvSpPr>
            <a:spLocks noGrp="1" noChangeArrowheads="1"/>
          </p:cNvSpPr>
          <p:nvPr>
            <p:ph type="title"/>
          </p:nvPr>
        </p:nvSpPr>
        <p:spPr>
          <a:xfrm>
            <a:off x="476250" y="755650"/>
            <a:ext cx="7086600" cy="609600"/>
          </a:xfrm>
        </p:spPr>
        <p:txBody>
          <a:bodyPr/>
          <a:lstStyle/>
          <a:p>
            <a:r>
              <a:rPr lang="en-US" sz="2400"/>
              <a:t>Authentic Overview</a:t>
            </a:r>
          </a:p>
        </p:txBody>
      </p:sp>
      <p:sp>
        <p:nvSpPr>
          <p:cNvPr id="1403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7688" y="1601788"/>
            <a:ext cx="8251825" cy="3789362"/>
          </a:xfrm>
        </p:spPr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Electronic forms based data entry for XML documents and relational databases</a:t>
            </a:r>
          </a:p>
          <a:p>
            <a:r>
              <a:rPr lang="en-US"/>
              <a:t>Non-technical word processor style WYSIWYG interface</a:t>
            </a:r>
          </a:p>
          <a:p>
            <a:r>
              <a:rPr lang="en-US"/>
              <a:t>Behind the scenes XML and database formatting</a:t>
            </a:r>
          </a:p>
          <a:p>
            <a:r>
              <a:rPr lang="en-US"/>
              <a:t>Browser and desktop editions</a:t>
            </a:r>
          </a:p>
          <a:p>
            <a:r>
              <a:rPr lang="en-US"/>
              <a:t>Offered under a FREE software license</a:t>
            </a:r>
          </a:p>
          <a:p>
            <a:pPr>
              <a:buFont typeface="Arial Narrow" pitchFamily="34" charset="0"/>
              <a:buNone/>
            </a:pPr>
            <a:endParaRPr lang="en-US"/>
          </a:p>
        </p:txBody>
      </p:sp>
      <p:sp>
        <p:nvSpPr>
          <p:cNvPr id="1403912" name="Rectangle 8"/>
          <p:cNvSpPr>
            <a:spLocks noChangeArrowheads="1"/>
          </p:cNvSpPr>
          <p:nvPr/>
        </p:nvSpPr>
        <p:spPr bwMode="auto">
          <a:xfrm>
            <a:off x="7505700" y="5229225"/>
            <a:ext cx="523875" cy="1143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1403915" name="Picture 11" descr="authentic_200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19600" y="4760913"/>
            <a:ext cx="4478338" cy="1844675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450" name="Rectangle 2"/>
          <p:cNvSpPr>
            <a:spLocks noGrp="1" noChangeArrowheads="1"/>
          </p:cNvSpPr>
          <p:nvPr>
            <p:ph type="title"/>
          </p:nvPr>
        </p:nvSpPr>
        <p:spPr>
          <a:xfrm>
            <a:off x="476250" y="757238"/>
            <a:ext cx="6470650" cy="609600"/>
          </a:xfrm>
        </p:spPr>
        <p:txBody>
          <a:bodyPr/>
          <a:lstStyle/>
          <a:p>
            <a:r>
              <a:rPr lang="en-US" sz="2400"/>
              <a:t>XMLSpy Overview</a:t>
            </a:r>
          </a:p>
        </p:txBody>
      </p:sp>
      <p:sp>
        <p:nvSpPr>
          <p:cNvPr id="488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7688" y="1592263"/>
            <a:ext cx="7969250" cy="4881562"/>
          </a:xfrm>
        </p:spPr>
        <p:txBody>
          <a:bodyPr/>
          <a:lstStyle/>
          <a:p>
            <a:r>
              <a:rPr lang="en-US"/>
              <a:t>Facilitates design, editing and debugging of all XML-related technologies</a:t>
            </a:r>
          </a:p>
          <a:p>
            <a:pPr lvl="1"/>
            <a:r>
              <a:rPr lang="en-US"/>
              <a:t>XML, DTD, XML Schema, XSLT 1.0/2.0, XPath 1.0/2.0, Web services, WSDL, SOAP, XQuery, etc.</a:t>
            </a:r>
          </a:p>
          <a:p>
            <a:r>
              <a:rPr lang="en-US"/>
              <a:t>Auto-generates class files from XML Schemas</a:t>
            </a:r>
          </a:p>
          <a:p>
            <a:pPr lvl="1"/>
            <a:r>
              <a:rPr lang="en-US"/>
              <a:t>Java, C++, C#</a:t>
            </a:r>
          </a:p>
          <a:p>
            <a:r>
              <a:rPr lang="en-US"/>
              <a:t>Comprehensive database support</a:t>
            </a:r>
          </a:p>
          <a:p>
            <a:pPr lvl="1"/>
            <a:r>
              <a:rPr lang="en-US"/>
              <a:t>Access</a:t>
            </a:r>
            <a:r>
              <a:rPr lang="en-US" baseline="30000"/>
              <a:t>®</a:t>
            </a:r>
            <a:r>
              <a:rPr lang="en-US"/>
              <a:t>, SQL Server, MySQL</a:t>
            </a:r>
            <a:r>
              <a:rPr lang="en-US" baseline="30000"/>
              <a:t>®</a:t>
            </a:r>
            <a:r>
              <a:rPr lang="en-US"/>
              <a:t>, Oracle</a:t>
            </a:r>
            <a:r>
              <a:rPr lang="en-US" baseline="30000"/>
              <a:t>®</a:t>
            </a:r>
            <a:r>
              <a:rPr lang="en-US"/>
              <a:t>, DB2</a:t>
            </a:r>
            <a:r>
              <a:rPr lang="en-US" baseline="30000"/>
              <a:t>®</a:t>
            </a:r>
            <a:r>
              <a:rPr lang="en-US"/>
              <a:t>, Sybase</a:t>
            </a:r>
            <a:r>
              <a:rPr lang="en-US" baseline="30000"/>
              <a:t>®</a:t>
            </a:r>
            <a:r>
              <a:rPr lang="en-US"/>
              <a:t>, or any ADO/ODBC</a:t>
            </a:r>
            <a:br>
              <a:rPr lang="en-US"/>
            </a:br>
            <a:r>
              <a:rPr lang="en-US"/>
              <a:t>database</a:t>
            </a:r>
          </a:p>
          <a:p>
            <a:r>
              <a:rPr lang="en-US"/>
              <a:t>Optional Visual Studio</a:t>
            </a:r>
            <a:r>
              <a:rPr lang="en-US" baseline="30000"/>
              <a:t>®</a:t>
            </a:r>
            <a:r>
              <a:rPr lang="en-US"/>
              <a:t> .NET</a:t>
            </a:r>
            <a:br>
              <a:rPr lang="en-US"/>
            </a:br>
            <a:r>
              <a:rPr lang="en-US"/>
              <a:t>and Eclipse integration</a:t>
            </a:r>
          </a:p>
          <a:p>
            <a:pPr>
              <a:buFont typeface="Arial Narrow" pitchFamily="34" charset="0"/>
              <a:buNone/>
            </a:pPr>
            <a:endParaRPr lang="en-US" sz="1200"/>
          </a:p>
        </p:txBody>
      </p:sp>
      <p:sp>
        <p:nvSpPr>
          <p:cNvPr id="488455" name="Rectangle 7"/>
          <p:cNvSpPr>
            <a:spLocks noChangeArrowheads="1"/>
          </p:cNvSpPr>
          <p:nvPr/>
        </p:nvSpPr>
        <p:spPr bwMode="auto">
          <a:xfrm>
            <a:off x="7772400" y="5210175"/>
            <a:ext cx="523875" cy="1143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488456" name="Picture 8" descr="xmlspy_200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05313" y="4756150"/>
            <a:ext cx="4238625" cy="1746250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474" name="Rectangle 2"/>
          <p:cNvSpPr>
            <a:spLocks noGrp="1" noChangeArrowheads="1"/>
          </p:cNvSpPr>
          <p:nvPr>
            <p:ph type="title"/>
          </p:nvPr>
        </p:nvSpPr>
        <p:spPr>
          <a:xfrm>
            <a:off x="485775" y="754063"/>
            <a:ext cx="6470650" cy="609600"/>
          </a:xfrm>
        </p:spPr>
        <p:txBody>
          <a:bodyPr/>
          <a:lstStyle/>
          <a:p>
            <a:r>
              <a:rPr lang="en-US" sz="2400"/>
              <a:t>MapForce Overview</a:t>
            </a:r>
          </a:p>
        </p:txBody>
      </p:sp>
      <p:sp>
        <p:nvSpPr>
          <p:cNvPr id="489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3250" y="1609725"/>
            <a:ext cx="7661275" cy="4935538"/>
          </a:xfrm>
        </p:spPr>
        <p:txBody>
          <a:bodyPr/>
          <a:lstStyle/>
          <a:p>
            <a:pPr>
              <a:spcBef>
                <a:spcPct val="15000"/>
              </a:spcBef>
              <a:spcAft>
                <a:spcPct val="15000"/>
              </a:spcAft>
            </a:pPr>
            <a:r>
              <a:rPr lang="en-US"/>
              <a:t>Integrates XML, databases, flat files, EDI, and </a:t>
            </a:r>
            <a:r>
              <a:rPr lang="en-US" i="1"/>
              <a:t>now</a:t>
            </a:r>
            <a:r>
              <a:rPr lang="en-US"/>
              <a:t> Web services</a:t>
            </a:r>
          </a:p>
          <a:p>
            <a:pPr lvl="1">
              <a:lnSpc>
                <a:spcPct val="90000"/>
              </a:lnSpc>
              <a:spcBef>
                <a:spcPct val="15000"/>
              </a:spcBef>
              <a:spcAft>
                <a:spcPct val="15000"/>
              </a:spcAft>
            </a:pPr>
            <a:r>
              <a:rPr lang="en-US"/>
              <a:t>Graphical, drag-and-drop data-mapping design</a:t>
            </a:r>
          </a:p>
          <a:p>
            <a:pPr lvl="1">
              <a:lnSpc>
                <a:spcPct val="90000"/>
              </a:lnSpc>
              <a:spcBef>
                <a:spcPct val="15000"/>
              </a:spcBef>
              <a:spcAft>
                <a:spcPct val="15000"/>
              </a:spcAft>
            </a:pPr>
            <a:r>
              <a:rPr lang="en-US"/>
              <a:t>Converts data instantly</a:t>
            </a:r>
          </a:p>
          <a:p>
            <a:pPr lvl="1">
              <a:lnSpc>
                <a:spcPct val="90000"/>
              </a:lnSpc>
              <a:spcBef>
                <a:spcPct val="15000"/>
              </a:spcBef>
              <a:spcAft>
                <a:spcPct val="15000"/>
              </a:spcAft>
            </a:pPr>
            <a:r>
              <a:rPr lang="en-US"/>
              <a:t>Auto-generates royalty-free source code</a:t>
            </a:r>
          </a:p>
          <a:p>
            <a:pPr lvl="2">
              <a:spcBef>
                <a:spcPct val="15000"/>
              </a:spcBef>
              <a:spcAft>
                <a:spcPct val="15000"/>
              </a:spcAft>
            </a:pPr>
            <a:r>
              <a:rPr lang="en-US"/>
              <a:t>XSLT 1.0/2.0, XQuery, C++, C#, Java</a:t>
            </a:r>
          </a:p>
          <a:p>
            <a:pPr>
              <a:spcBef>
                <a:spcPct val="15000"/>
              </a:spcBef>
              <a:spcAft>
                <a:spcPct val="15000"/>
              </a:spcAft>
            </a:pPr>
            <a:r>
              <a:rPr lang="en-US"/>
              <a:t>Builds Web services graphically</a:t>
            </a:r>
          </a:p>
          <a:p>
            <a:pPr lvl="1">
              <a:lnSpc>
                <a:spcPct val="90000"/>
              </a:lnSpc>
              <a:spcBef>
                <a:spcPct val="15000"/>
              </a:spcBef>
              <a:spcAft>
                <a:spcPct val="15000"/>
              </a:spcAft>
            </a:pPr>
            <a:r>
              <a:rPr lang="en-US"/>
              <a:t>Maps data sources to Web services operations</a:t>
            </a:r>
          </a:p>
          <a:p>
            <a:pPr lvl="1">
              <a:lnSpc>
                <a:spcPct val="90000"/>
              </a:lnSpc>
              <a:spcBef>
                <a:spcPct val="15000"/>
              </a:spcBef>
              <a:spcAft>
                <a:spcPct val="15000"/>
              </a:spcAft>
            </a:pPr>
            <a:r>
              <a:rPr lang="en-US"/>
              <a:t>Generates code to implement</a:t>
            </a:r>
            <a:br>
              <a:rPr lang="en-US"/>
            </a:br>
            <a:r>
              <a:rPr lang="en-US"/>
              <a:t>Web services on Web servers</a:t>
            </a:r>
          </a:p>
          <a:p>
            <a:pPr>
              <a:spcBef>
                <a:spcPct val="15000"/>
              </a:spcBef>
              <a:spcAft>
                <a:spcPct val="15000"/>
              </a:spcAft>
            </a:pPr>
            <a:r>
              <a:rPr lang="en-US"/>
              <a:t>Standard and user defined data processing functions</a:t>
            </a:r>
          </a:p>
          <a:p>
            <a:pPr>
              <a:spcBef>
                <a:spcPct val="15000"/>
              </a:spcBef>
              <a:spcAft>
                <a:spcPct val="15000"/>
              </a:spcAft>
            </a:pPr>
            <a:r>
              <a:rPr lang="en-US"/>
              <a:t>Multi-stage mappings from</a:t>
            </a:r>
            <a:br>
              <a:rPr lang="en-US"/>
            </a:br>
            <a:r>
              <a:rPr lang="en-US"/>
              <a:t>multiple sources to multiple</a:t>
            </a:r>
            <a:br>
              <a:rPr lang="en-US"/>
            </a:br>
            <a:r>
              <a:rPr lang="en-US"/>
              <a:t>targets</a:t>
            </a:r>
          </a:p>
          <a:p>
            <a:pPr>
              <a:spcBef>
                <a:spcPct val="15000"/>
              </a:spcBef>
              <a:spcAft>
                <a:spcPct val="15000"/>
              </a:spcAft>
            </a:pPr>
            <a:r>
              <a:rPr lang="en-US"/>
              <a:t>Optional Visual Studio</a:t>
            </a:r>
            <a:r>
              <a:rPr lang="en-US" baseline="30000"/>
              <a:t>®</a:t>
            </a:r>
            <a:r>
              <a:rPr lang="en-US"/>
              <a:t> .NET</a:t>
            </a:r>
            <a:br>
              <a:rPr lang="en-US"/>
            </a:br>
            <a:r>
              <a:rPr lang="en-US"/>
              <a:t>and Eclipse integration</a:t>
            </a:r>
          </a:p>
        </p:txBody>
      </p:sp>
      <p:sp>
        <p:nvSpPr>
          <p:cNvPr id="489481" name="Rectangle 9"/>
          <p:cNvSpPr>
            <a:spLocks noChangeArrowheads="1"/>
          </p:cNvSpPr>
          <p:nvPr/>
        </p:nvSpPr>
        <p:spPr bwMode="auto">
          <a:xfrm>
            <a:off x="7532688" y="5219700"/>
            <a:ext cx="582612" cy="1143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489482" name="Picture 10" descr="mapforce_200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33888" y="4775200"/>
            <a:ext cx="4435475" cy="1836738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546" name="Rectangle 2"/>
          <p:cNvSpPr>
            <a:spLocks noGrp="1" noChangeArrowheads="1"/>
          </p:cNvSpPr>
          <p:nvPr>
            <p:ph type="title"/>
          </p:nvPr>
        </p:nvSpPr>
        <p:spPr>
          <a:xfrm>
            <a:off x="476250" y="760413"/>
            <a:ext cx="6353175" cy="609600"/>
          </a:xfrm>
        </p:spPr>
        <p:txBody>
          <a:bodyPr/>
          <a:lstStyle/>
          <a:p>
            <a:r>
              <a:rPr lang="en-US" sz="2400"/>
              <a:t>StyleVision Overview</a:t>
            </a:r>
          </a:p>
        </p:txBody>
      </p:sp>
      <p:sp>
        <p:nvSpPr>
          <p:cNvPr id="492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7688" y="1604963"/>
            <a:ext cx="7864475" cy="3814762"/>
          </a:xfrm>
        </p:spPr>
        <p:txBody>
          <a:bodyPr/>
          <a:lstStyle/>
          <a:p>
            <a:pPr>
              <a:spcBef>
                <a:spcPts val="1200"/>
              </a:spcBef>
              <a:spcAft>
                <a:spcPts val="300"/>
              </a:spcAft>
            </a:pPr>
            <a:r>
              <a:rPr lang="en-US"/>
              <a:t>Transforms XML and database content into HTML, PDF, and Word/RTF</a:t>
            </a:r>
          </a:p>
          <a:p>
            <a:pPr lvl="1"/>
            <a:r>
              <a:rPr lang="en-US"/>
              <a:t>XSLT 1.0/2.0 and XSL:FO stylesheet design</a:t>
            </a:r>
          </a:p>
          <a:p>
            <a:pPr>
              <a:spcBef>
                <a:spcPts val="1200"/>
              </a:spcBef>
              <a:spcAft>
                <a:spcPts val="300"/>
              </a:spcAft>
            </a:pPr>
            <a:r>
              <a:rPr lang="en-US"/>
              <a:t>Builds XML and database enabled Authentic</a:t>
            </a:r>
            <a:r>
              <a:rPr lang="en-US" baseline="30000"/>
              <a:t>®</a:t>
            </a:r>
            <a:r>
              <a:rPr lang="en-US"/>
              <a:t> electronic forms</a:t>
            </a:r>
          </a:p>
          <a:p>
            <a:pPr>
              <a:spcBef>
                <a:spcPts val="1200"/>
              </a:spcBef>
              <a:spcAft>
                <a:spcPts val="300"/>
              </a:spcAft>
            </a:pPr>
            <a:r>
              <a:rPr lang="en-US"/>
              <a:t>Single-source/multi-channel publishing</a:t>
            </a:r>
          </a:p>
          <a:p>
            <a:pPr lvl="1"/>
            <a:r>
              <a:rPr lang="en-US"/>
              <a:t>HTML, PDF, e-forms and Word/RTF output all from the same stylesheet</a:t>
            </a:r>
          </a:p>
          <a:p>
            <a:pPr>
              <a:spcBef>
                <a:spcPts val="1200"/>
              </a:spcBef>
              <a:spcAft>
                <a:spcPts val="300"/>
              </a:spcAft>
            </a:pPr>
            <a:r>
              <a:rPr lang="en-US"/>
              <a:t>Single-step database reporting</a:t>
            </a:r>
          </a:p>
          <a:p>
            <a:pPr>
              <a:spcBef>
                <a:spcPts val="1200"/>
              </a:spcBef>
              <a:spcAft>
                <a:spcPts val="300"/>
              </a:spcAft>
            </a:pPr>
            <a:r>
              <a:rPr lang="en-US"/>
              <a:t>HTML to XML conversion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492550" name="Rectangle 6"/>
          <p:cNvSpPr>
            <a:spLocks noChangeArrowheads="1"/>
          </p:cNvSpPr>
          <p:nvPr/>
        </p:nvSpPr>
        <p:spPr bwMode="auto">
          <a:xfrm>
            <a:off x="7477125" y="5219700"/>
            <a:ext cx="523875" cy="1143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492551" name="Picture 7" descr="stylevision_200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33888" y="4775200"/>
            <a:ext cx="4440237" cy="1830388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46125"/>
            <a:ext cx="7086600" cy="609600"/>
          </a:xfrm>
        </p:spPr>
        <p:txBody>
          <a:bodyPr/>
          <a:lstStyle/>
          <a:p>
            <a:r>
              <a:rPr lang="de-AT" sz="2400"/>
              <a:t>SemanticWorks Overview</a:t>
            </a:r>
            <a:endParaRPr lang="en-US" sz="2400"/>
          </a:p>
        </p:txBody>
      </p:sp>
      <p:sp>
        <p:nvSpPr>
          <p:cNvPr id="130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7688" y="1606550"/>
            <a:ext cx="8124825" cy="4935538"/>
          </a:xfrm>
        </p:spPr>
        <p:txBody>
          <a:bodyPr/>
          <a:lstStyle/>
          <a:p>
            <a:r>
              <a:rPr lang="en-US"/>
              <a:t>Visual creation and editing of RDF, RDF Schema (RDFS), OWL Lite, OWL DL, and OWL Full documents </a:t>
            </a:r>
          </a:p>
          <a:p>
            <a:r>
              <a:rPr lang="en-US"/>
              <a:t>Intelligent entry helpers offer context-sensitive editing choices </a:t>
            </a:r>
          </a:p>
          <a:p>
            <a:r>
              <a:rPr lang="en-US"/>
              <a:t>Syntax and semantics checking according to selected language (i.e., RDF, OWL Full, etc.) </a:t>
            </a:r>
          </a:p>
          <a:p>
            <a:r>
              <a:rPr lang="en-US"/>
              <a:t>Auto-generation and editing of RDF/XML or N-triples formats based on visual RDF/OWL design </a:t>
            </a:r>
          </a:p>
        </p:txBody>
      </p:sp>
      <p:pic>
        <p:nvPicPr>
          <p:cNvPr id="1303557" name="Picture 5" descr="semanticworks_200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33888" y="4775200"/>
            <a:ext cx="4351337" cy="1793875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689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547688" y="1595438"/>
            <a:ext cx="7510462" cy="3805237"/>
          </a:xfrm>
          <a:noFill/>
          <a:ln/>
        </p:spPr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A new way to model and manage XML schemas</a:t>
            </a:r>
          </a:p>
          <a:p>
            <a:r>
              <a:rPr lang="de-AT">
                <a:solidFill>
                  <a:schemeClr val="tx1"/>
                </a:solidFill>
              </a:rPr>
              <a:t>Helps</a:t>
            </a:r>
            <a:r>
              <a:rPr lang="de-AT">
                <a:solidFill>
                  <a:srgbClr val="BE0E30"/>
                </a:solidFill>
              </a:rPr>
              <a:t> </a:t>
            </a:r>
            <a:r>
              <a:rPr lang="en-US"/>
              <a:t>coordinate XML Schema development by:</a:t>
            </a:r>
          </a:p>
          <a:p>
            <a:pPr lvl="1">
              <a:spcBef>
                <a:spcPct val="35000"/>
              </a:spcBef>
              <a:spcAft>
                <a:spcPct val="10000"/>
              </a:spcAft>
            </a:pPr>
            <a:r>
              <a:rPr lang="en-US">
                <a:ea typeface="MS PGothic" pitchFamily="34" charset="-128"/>
              </a:rPr>
              <a:t>Cataloging existing schemas and their components</a:t>
            </a:r>
          </a:p>
          <a:p>
            <a:pPr lvl="1">
              <a:spcBef>
                <a:spcPct val="35000"/>
              </a:spcBef>
              <a:spcAft>
                <a:spcPct val="10000"/>
              </a:spcAft>
            </a:pPr>
            <a:r>
              <a:rPr lang="en-US">
                <a:ea typeface="MS PGothic" pitchFamily="34" charset="-128"/>
              </a:rPr>
              <a:t>Visually representing relationships between schemas</a:t>
            </a:r>
          </a:p>
          <a:p>
            <a:pPr lvl="1">
              <a:spcBef>
                <a:spcPct val="35000"/>
              </a:spcBef>
              <a:spcAft>
                <a:spcPct val="10000"/>
              </a:spcAft>
            </a:pPr>
            <a:r>
              <a:rPr lang="en-US">
                <a:ea typeface="MS PGothic" pitchFamily="34" charset="-128"/>
              </a:rPr>
              <a:t>Combining various schema components into new schemas</a:t>
            </a:r>
            <a:endParaRPr lang="de-AT">
              <a:solidFill>
                <a:srgbClr val="BE0E30"/>
              </a:solidFill>
            </a:endParaRPr>
          </a:p>
          <a:p>
            <a:r>
              <a:rPr lang="de-AT">
                <a:solidFill>
                  <a:schemeClr val="tx1"/>
                </a:solidFill>
              </a:rPr>
              <a:t>Configurable for networked or local use</a:t>
            </a:r>
          </a:p>
          <a:p>
            <a:pPr lvl="1"/>
            <a:r>
              <a:rPr lang="de-AT">
                <a:solidFill>
                  <a:schemeClr val="tx1"/>
                </a:solidFill>
              </a:rPr>
              <a:t>Supports</a:t>
            </a:r>
            <a:r>
              <a:rPr lang="de-AT">
                <a:solidFill>
                  <a:srgbClr val="BE0E30"/>
                </a:solidFill>
              </a:rPr>
              <a:t> </a:t>
            </a:r>
            <a:r>
              <a:rPr lang="en-US"/>
              <a:t>any standard schema repository</a:t>
            </a:r>
          </a:p>
          <a:p>
            <a:r>
              <a:rPr lang="de-AT">
                <a:solidFill>
                  <a:schemeClr val="tx1"/>
                </a:solidFill>
              </a:rPr>
              <a:t>Displays schemas used in</a:t>
            </a:r>
            <a:br>
              <a:rPr lang="de-AT">
                <a:solidFill>
                  <a:schemeClr val="tx1"/>
                </a:solidFill>
              </a:rPr>
            </a:br>
            <a:r>
              <a:rPr lang="de-AT">
                <a:solidFill>
                  <a:schemeClr val="tx1"/>
                </a:solidFill>
              </a:rPr>
              <a:t>MapForce data mappings</a:t>
            </a:r>
          </a:p>
        </p:txBody>
      </p:sp>
      <p:sp>
        <p:nvSpPr>
          <p:cNvPr id="711691" name="Rectangle 11"/>
          <p:cNvSpPr>
            <a:spLocks noChangeArrowheads="1"/>
          </p:cNvSpPr>
          <p:nvPr/>
        </p:nvSpPr>
        <p:spPr bwMode="auto">
          <a:xfrm>
            <a:off x="485775" y="752475"/>
            <a:ext cx="6470650" cy="609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80998" tIns="40499" rIns="80998" bIns="40499" anchor="ctr"/>
          <a:lstStyle/>
          <a:p>
            <a:pPr defTabSz="809625" eaLnBrk="1" hangingPunct="1"/>
            <a:r>
              <a:rPr lang="en-US" sz="2400" b="1">
                <a:solidFill>
                  <a:srgbClr val="202426"/>
                </a:solidFill>
                <a:cs typeface="Arial" charset="0"/>
              </a:rPr>
              <a:t>SchemaAgent Overview</a:t>
            </a:r>
          </a:p>
        </p:txBody>
      </p:sp>
      <p:sp>
        <p:nvSpPr>
          <p:cNvPr id="711703" name="Rectangle 23"/>
          <p:cNvSpPr>
            <a:spLocks noChangeArrowheads="1"/>
          </p:cNvSpPr>
          <p:nvPr/>
        </p:nvSpPr>
        <p:spPr bwMode="auto">
          <a:xfrm>
            <a:off x="7200900" y="5238750"/>
            <a:ext cx="523875" cy="1143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711704" name="Picture 24" descr="schemaagent_200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33888" y="4775200"/>
            <a:ext cx="4354512" cy="1795463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738" name="Rectangle 2"/>
          <p:cNvSpPr>
            <a:spLocks noGrp="1" noChangeArrowheads="1"/>
          </p:cNvSpPr>
          <p:nvPr>
            <p:ph type="title"/>
          </p:nvPr>
        </p:nvSpPr>
        <p:spPr>
          <a:xfrm>
            <a:off x="466725" y="755650"/>
            <a:ext cx="6470650" cy="609600"/>
          </a:xfrm>
          <a:noFill/>
          <a:ln/>
        </p:spPr>
        <p:txBody>
          <a:bodyPr/>
          <a:lstStyle/>
          <a:p>
            <a:r>
              <a:rPr lang="en-US" sz="2400"/>
              <a:t>UModel Overview</a:t>
            </a:r>
          </a:p>
        </p:txBody>
      </p:sp>
      <p:sp>
        <p:nvSpPr>
          <p:cNvPr id="628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4513" y="1609725"/>
            <a:ext cx="7659687" cy="3519488"/>
          </a:xfrm>
        </p:spPr>
        <p:txBody>
          <a:bodyPr/>
          <a:lstStyle/>
          <a:p>
            <a:r>
              <a:rPr lang="en-US"/>
              <a:t>Makes UML easy and affordable</a:t>
            </a:r>
          </a:p>
          <a:p>
            <a:r>
              <a:rPr lang="en-US"/>
              <a:t>Provides versatile software modeling capabilities</a:t>
            </a:r>
          </a:p>
          <a:p>
            <a:r>
              <a:rPr lang="en-US"/>
              <a:t>Generates Java and C# code from UML models</a:t>
            </a:r>
          </a:p>
          <a:p>
            <a:r>
              <a:rPr lang="en-US"/>
              <a:t>Reverse engineers existing Java and C# applications</a:t>
            </a:r>
          </a:p>
          <a:p>
            <a:r>
              <a:rPr lang="en-US"/>
              <a:t>Includes round-trip engineering functionality</a:t>
            </a:r>
          </a:p>
          <a:p>
            <a:r>
              <a:rPr lang="en-US"/>
              <a:t>Supports UML 2.1 standard</a:t>
            </a:r>
          </a:p>
          <a:p>
            <a:r>
              <a:rPr lang="en-US"/>
              <a:t>Interoperates with other UML tools via XMI 2.1 specification</a:t>
            </a:r>
          </a:p>
        </p:txBody>
      </p:sp>
      <p:sp>
        <p:nvSpPr>
          <p:cNvPr id="628750" name="Rectangle 14"/>
          <p:cNvSpPr>
            <a:spLocks noChangeArrowheads="1"/>
          </p:cNvSpPr>
          <p:nvPr/>
        </p:nvSpPr>
        <p:spPr bwMode="auto">
          <a:xfrm>
            <a:off x="7677150" y="5248275"/>
            <a:ext cx="523875" cy="1143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28754" name="Group 18"/>
          <p:cNvGrpSpPr>
            <a:grpSpLocks/>
          </p:cNvGrpSpPr>
          <p:nvPr/>
        </p:nvGrpSpPr>
        <p:grpSpPr bwMode="auto">
          <a:xfrm>
            <a:off x="4418013" y="4762500"/>
            <a:ext cx="4270375" cy="1770063"/>
            <a:chOff x="2783" y="3000"/>
            <a:chExt cx="2690" cy="1115"/>
          </a:xfrm>
        </p:grpSpPr>
        <p:pic>
          <p:nvPicPr>
            <p:cNvPr id="628752" name="Picture 16" descr="UML2005_pp image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783" y="3000"/>
              <a:ext cx="2690" cy="1115"/>
            </a:xfrm>
            <a:prstGeom prst="rect">
              <a:avLst/>
            </a:prstGeom>
            <a:noFill/>
          </p:spPr>
        </p:pic>
        <p:sp>
          <p:nvSpPr>
            <p:cNvPr id="628753" name="Rectangle 17"/>
            <p:cNvSpPr>
              <a:spLocks noChangeArrowheads="1"/>
            </p:cNvSpPr>
            <p:nvPr/>
          </p:nvSpPr>
          <p:spPr bwMode="auto">
            <a:xfrm>
              <a:off x="4827" y="3282"/>
              <a:ext cx="366" cy="16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6850" name="Rectangle 2"/>
          <p:cNvSpPr>
            <a:spLocks noGrp="1" noChangeArrowheads="1"/>
          </p:cNvSpPr>
          <p:nvPr>
            <p:ph type="title"/>
          </p:nvPr>
        </p:nvSpPr>
        <p:spPr>
          <a:xfrm>
            <a:off x="447675" y="752475"/>
            <a:ext cx="6470650" cy="609600"/>
          </a:xfrm>
        </p:spPr>
        <p:txBody>
          <a:bodyPr/>
          <a:lstStyle/>
          <a:p>
            <a:r>
              <a:rPr lang="en-US" sz="2400"/>
              <a:t>DatabaseSpy Overview</a:t>
            </a:r>
          </a:p>
        </p:txBody>
      </p:sp>
      <p:sp>
        <p:nvSpPr>
          <p:cNvPr id="1486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6738" y="1590675"/>
            <a:ext cx="6496050" cy="38100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ja-JP" sz="1600">
                <a:ea typeface="MS PGothic" pitchFamily="34" charset="-128"/>
              </a:rPr>
              <a:t>Connects to all major relational databases</a:t>
            </a:r>
          </a:p>
          <a:p>
            <a:pPr lvl="1">
              <a:lnSpc>
                <a:spcPct val="90000"/>
              </a:lnSpc>
            </a:pPr>
            <a:r>
              <a:rPr lang="en-US" altLang="ja-JP" sz="1400">
                <a:ea typeface="MS PGothic" pitchFamily="34" charset="-128"/>
              </a:rPr>
              <a:t>Oracle, Microsoft SQL Server, IBM DB2, Sybase, MySQL, Access</a:t>
            </a:r>
          </a:p>
          <a:p>
            <a:pPr lvl="1">
              <a:lnSpc>
                <a:spcPct val="90000"/>
              </a:lnSpc>
            </a:pPr>
            <a:r>
              <a:rPr lang="en-US" altLang="ja-JP" sz="1400">
                <a:ea typeface="MS PGothic" pitchFamily="34" charset="-128"/>
              </a:rPr>
              <a:t>Connection wizard</a:t>
            </a:r>
          </a:p>
          <a:p>
            <a:pPr>
              <a:lnSpc>
                <a:spcPct val="80000"/>
              </a:lnSpc>
            </a:pPr>
            <a:r>
              <a:rPr lang="en-US" altLang="ja-JP" sz="1600">
                <a:ea typeface="MS PGothic" pitchFamily="34" charset="-128"/>
              </a:rPr>
              <a:t>Exposes database content and structure via the Database Browser</a:t>
            </a:r>
          </a:p>
          <a:p>
            <a:pPr>
              <a:lnSpc>
                <a:spcPct val="80000"/>
              </a:lnSpc>
            </a:pPr>
            <a:r>
              <a:rPr lang="en-US" altLang="ja-JP" sz="1600">
                <a:ea typeface="MS PGothic" pitchFamily="34" charset="-128"/>
              </a:rPr>
              <a:t>Simplifies query writing and editing with the SQL Editor</a:t>
            </a:r>
          </a:p>
          <a:p>
            <a:pPr>
              <a:lnSpc>
                <a:spcPct val="80000"/>
              </a:lnSpc>
            </a:pPr>
            <a:r>
              <a:rPr lang="en-US" altLang="ja-JP" sz="1600">
                <a:ea typeface="MS PGothic" pitchFamily="34" charset="-128"/>
              </a:rPr>
              <a:t>Graphical database design and development with the Database Design Editor</a:t>
            </a:r>
          </a:p>
          <a:p>
            <a:pPr>
              <a:lnSpc>
                <a:spcPct val="80000"/>
              </a:lnSpc>
            </a:pPr>
            <a:r>
              <a:rPr lang="en-US" altLang="ja-JP" sz="1600">
                <a:ea typeface="MS PGothic" pitchFamily="34" charset="-128"/>
              </a:rPr>
              <a:t>Organizes connections and views into project files</a:t>
            </a:r>
          </a:p>
          <a:p>
            <a:pPr>
              <a:lnSpc>
                <a:spcPct val="80000"/>
              </a:lnSpc>
            </a:pPr>
            <a:r>
              <a:rPr lang="en-US" altLang="ja-JP" sz="1600">
                <a:ea typeface="MS PGothic" pitchFamily="34" charset="-128"/>
              </a:rPr>
              <a:t>Exports and imports data in a</a:t>
            </a:r>
            <a:br>
              <a:rPr lang="en-US" altLang="ja-JP" sz="1600">
                <a:ea typeface="MS PGothic" pitchFamily="34" charset="-128"/>
              </a:rPr>
            </a:br>
            <a:r>
              <a:rPr lang="en-US" altLang="ja-JP" sz="1600">
                <a:ea typeface="MS PGothic" pitchFamily="34" charset="-128"/>
              </a:rPr>
              <a:t>variety of formats</a:t>
            </a:r>
          </a:p>
          <a:p>
            <a:pPr lvl="1">
              <a:lnSpc>
                <a:spcPct val="90000"/>
              </a:lnSpc>
            </a:pPr>
            <a:r>
              <a:rPr lang="en-US" altLang="ja-JP" sz="1400">
                <a:ea typeface="MS PGothic" pitchFamily="34" charset="-128"/>
              </a:rPr>
              <a:t>XML, XML Structure, HTML, CSV,</a:t>
            </a:r>
            <a:br>
              <a:rPr lang="en-US" altLang="ja-JP" sz="1400">
                <a:ea typeface="MS PGothic" pitchFamily="34" charset="-128"/>
              </a:rPr>
            </a:br>
            <a:r>
              <a:rPr lang="en-US" altLang="ja-JP" sz="1400">
                <a:ea typeface="MS PGothic" pitchFamily="34" charset="-128"/>
              </a:rPr>
              <a:t>Excel</a:t>
            </a:r>
          </a:p>
        </p:txBody>
      </p:sp>
      <p:pic>
        <p:nvPicPr>
          <p:cNvPr id="1486852" name="Picture 4" descr="databasespy_2007"/>
          <p:cNvPicPr>
            <a:picLocks noChangeAspect="1" noChangeArrowheads="1"/>
          </p:cNvPicPr>
          <p:nvPr/>
        </p:nvPicPr>
        <p:blipFill>
          <a:blip r:embed="rId3"/>
          <a:srcRect l="481" t="2919" r="963"/>
          <a:stretch>
            <a:fillRect/>
          </a:stretch>
        </p:blipFill>
        <p:spPr bwMode="auto">
          <a:xfrm>
            <a:off x="4414838" y="4773613"/>
            <a:ext cx="4302125" cy="1771650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7618" name="Rectangle 2"/>
          <p:cNvSpPr>
            <a:spLocks noChangeArrowheads="1"/>
          </p:cNvSpPr>
          <p:nvPr/>
        </p:nvSpPr>
        <p:spPr bwMode="auto">
          <a:xfrm>
            <a:off x="463550" y="749300"/>
            <a:ext cx="6399213" cy="609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80998" tIns="40499" rIns="80998" bIns="40499" anchor="ctr"/>
          <a:lstStyle/>
          <a:p>
            <a:pPr defTabSz="809625" eaLnBrk="1" hangingPunct="1"/>
            <a:r>
              <a:rPr lang="en-US" sz="2400" b="1">
                <a:solidFill>
                  <a:srgbClr val="202426"/>
                </a:solidFill>
                <a:cs typeface="Arial" charset="0"/>
              </a:rPr>
              <a:t>DiffDog Overview</a:t>
            </a:r>
          </a:p>
        </p:txBody>
      </p:sp>
      <p:sp>
        <p:nvSpPr>
          <p:cNvPr id="1007620" name="Rectangle 4"/>
          <p:cNvSpPr>
            <a:spLocks noChangeArrowheads="1"/>
          </p:cNvSpPr>
          <p:nvPr/>
        </p:nvSpPr>
        <p:spPr bwMode="auto">
          <a:xfrm>
            <a:off x="544513" y="1604963"/>
            <a:ext cx="8070850" cy="3373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0998" tIns="40499" rIns="80998" bIns="40499"/>
          <a:lstStyle/>
          <a:p>
            <a:pPr marL="303213" indent="-303213" defTabSz="809625" eaLnBrk="1" hangingPunct="1">
              <a:spcBef>
                <a:spcPct val="50000"/>
              </a:spcBef>
              <a:buClr>
                <a:srgbClr val="CC0000"/>
              </a:buClr>
              <a:buSzPct val="85000"/>
              <a:buFont typeface="Arial Narrow" pitchFamily="34" charset="0"/>
              <a:buBlip>
                <a:blip r:embed="rId3"/>
              </a:buBlip>
            </a:pPr>
            <a:r>
              <a:rPr lang="en-US" sz="1800">
                <a:solidFill>
                  <a:srgbClr val="202426"/>
                </a:solidFill>
                <a:cs typeface="Arial" charset="0"/>
              </a:rPr>
              <a:t>File differencing and merging</a:t>
            </a:r>
          </a:p>
          <a:p>
            <a:pPr marL="303213" indent="-303213" defTabSz="809625" eaLnBrk="1" hangingPunct="1">
              <a:spcBef>
                <a:spcPct val="50000"/>
              </a:spcBef>
              <a:buClr>
                <a:srgbClr val="CC0000"/>
              </a:buClr>
              <a:buSzPct val="85000"/>
              <a:buFont typeface="Arial Narrow" pitchFamily="34" charset="0"/>
              <a:buBlip>
                <a:blip r:embed="rId3"/>
              </a:buBlip>
            </a:pPr>
            <a:r>
              <a:rPr lang="en-US" sz="1800">
                <a:solidFill>
                  <a:srgbClr val="202426"/>
                </a:solidFill>
                <a:cs typeface="Arial" charset="0"/>
              </a:rPr>
              <a:t>Support for comparing any text-based files</a:t>
            </a:r>
          </a:p>
          <a:p>
            <a:pPr marL="303213" indent="-303213" defTabSz="809625" eaLnBrk="1" hangingPunct="1">
              <a:spcBef>
                <a:spcPct val="50000"/>
              </a:spcBef>
              <a:buClr>
                <a:srgbClr val="CC0000"/>
              </a:buClr>
              <a:buSzPct val="85000"/>
              <a:buFont typeface="Arial Narrow" pitchFamily="34" charset="0"/>
              <a:buBlip>
                <a:blip r:embed="rId3"/>
              </a:buBlip>
            </a:pPr>
            <a:r>
              <a:rPr lang="en-US" sz="1800">
                <a:solidFill>
                  <a:srgbClr val="202426"/>
                </a:solidFill>
                <a:cs typeface="Arial" charset="0"/>
              </a:rPr>
              <a:t>Direct editing of compared files</a:t>
            </a:r>
          </a:p>
          <a:p>
            <a:pPr marL="303213" indent="-303213" defTabSz="809625" eaLnBrk="1" hangingPunct="1">
              <a:spcBef>
                <a:spcPct val="50000"/>
              </a:spcBef>
              <a:buClr>
                <a:srgbClr val="CC0000"/>
              </a:buClr>
              <a:buSzPct val="85000"/>
              <a:buFont typeface="Arial Narrow" pitchFamily="34" charset="0"/>
              <a:buBlip>
                <a:blip r:embed="rId3"/>
              </a:buBlip>
            </a:pPr>
            <a:r>
              <a:rPr lang="en-US" sz="1800">
                <a:solidFill>
                  <a:srgbClr val="202426"/>
                </a:solidFill>
                <a:cs typeface="Arial" charset="0"/>
              </a:rPr>
              <a:t>Directory differencing and merging</a:t>
            </a:r>
          </a:p>
          <a:p>
            <a:pPr marL="303213" indent="-303213" defTabSz="809625" eaLnBrk="1" hangingPunct="1">
              <a:spcBef>
                <a:spcPct val="50000"/>
              </a:spcBef>
              <a:buClr>
                <a:srgbClr val="CC0000"/>
              </a:buClr>
              <a:buSzPct val="85000"/>
              <a:buFont typeface="Arial Narrow" pitchFamily="34" charset="0"/>
              <a:buBlip>
                <a:blip r:embed="rId3"/>
              </a:buBlip>
            </a:pPr>
            <a:r>
              <a:rPr lang="en-US" sz="1800">
                <a:solidFill>
                  <a:srgbClr val="202426"/>
                </a:solidFill>
                <a:cs typeface="Arial" charset="0"/>
              </a:rPr>
              <a:t>XML-aware differencing capabilities</a:t>
            </a:r>
          </a:p>
          <a:p>
            <a:pPr marL="303213" indent="-303213" defTabSz="809625" eaLnBrk="1" hangingPunct="1">
              <a:spcBef>
                <a:spcPct val="50000"/>
              </a:spcBef>
              <a:buClr>
                <a:srgbClr val="CC0000"/>
              </a:buClr>
              <a:buSzPct val="85000"/>
              <a:buFont typeface="Arial Narrow" pitchFamily="34" charset="0"/>
              <a:buNone/>
            </a:pPr>
            <a:endParaRPr lang="en-US" sz="1800">
              <a:solidFill>
                <a:srgbClr val="202426"/>
              </a:solidFill>
              <a:cs typeface="Arial" charset="0"/>
            </a:endParaRPr>
          </a:p>
          <a:p>
            <a:pPr marL="303213" indent="-303213" defTabSz="809625" eaLnBrk="1" hangingPunct="1">
              <a:spcBef>
                <a:spcPct val="50000"/>
              </a:spcBef>
              <a:buClr>
                <a:srgbClr val="CC0000"/>
              </a:buClr>
              <a:buSzPct val="85000"/>
              <a:buFont typeface="Arial Narrow" pitchFamily="34" charset="0"/>
              <a:buNone/>
            </a:pPr>
            <a:endParaRPr lang="en-US" sz="1400">
              <a:solidFill>
                <a:srgbClr val="202426"/>
              </a:solidFill>
              <a:cs typeface="Arial" charset="0"/>
            </a:endParaRPr>
          </a:p>
        </p:txBody>
      </p:sp>
      <p:sp>
        <p:nvSpPr>
          <p:cNvPr id="1007623" name="Rectangle 7"/>
          <p:cNvSpPr>
            <a:spLocks noChangeArrowheads="1"/>
          </p:cNvSpPr>
          <p:nvPr/>
        </p:nvSpPr>
        <p:spPr bwMode="auto">
          <a:xfrm>
            <a:off x="7715250" y="5238750"/>
            <a:ext cx="523875" cy="1143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1007624" name="Picture 8" descr="diffdog_200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433888" y="4775200"/>
            <a:ext cx="4438650" cy="1830388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ltova">
  <a:themeElements>
    <a:clrScheme name="Altova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Altova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Altov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tova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tova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tova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tova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tova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tova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2_Altova">
  <a:themeElements>
    <a:clrScheme name="2_Altova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2_Altova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2_Altov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ltova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ltova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ltova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ltova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ltova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ltova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5_Altova">
  <a:themeElements>
    <a:clrScheme name="5_Altova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5_Altova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5_Altov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Altova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Altova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Altova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Altova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Altova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Altova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1_Altova">
  <a:themeElements>
    <a:clrScheme name="11_Altova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1_Altova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1_Altov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_Altova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Altova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_Altova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_Altova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_Altova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_Altova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Altova">
  <a:themeElements>
    <a:clrScheme name="1_Altova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Altova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Altov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ltova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Altova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ltova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ltova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ltova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ltova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3_Altova">
  <a:themeElements>
    <a:clrScheme name="3_Altova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3_Altova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3_Altov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Altova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Altova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Altova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Altova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Altova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Altova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9_Altova">
  <a:themeElements>
    <a:clrScheme name="9_Altova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9_Altova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9_Altov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9_Altova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9_Altova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9_Altova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9_Altova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9_Altova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9_Altova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4_Altova">
  <a:themeElements>
    <a:clrScheme name="4_Altova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4_Altova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4_Altov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Altova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Altova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Altova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Altova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Altova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Altova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17_Altova">
  <a:themeElements>
    <a:clrScheme name="17_Altova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7_Altova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7_Altov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7_Altova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Altova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7_Altova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7_Altova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7_Altova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7_Altova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13_Altova">
  <a:themeElements>
    <a:clrScheme name="13_Altova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3_Altova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3_Altov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3_Altova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3_Altova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3_Altova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3_Altova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3_Altova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3_Altova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4_Custom Design">
  <a:themeElements>
    <a:clrScheme name="4_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4_Custom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4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11785</TotalTime>
  <Words>478</Words>
  <Application>Microsoft PowerPoint</Application>
  <PresentationFormat>On-screen Show (4:3)</PresentationFormat>
  <Paragraphs>85</Paragraphs>
  <Slides>10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11</vt:i4>
      </vt:variant>
      <vt:variant>
        <vt:lpstr>Slide Titles</vt:lpstr>
      </vt:variant>
      <vt:variant>
        <vt:i4>10</vt:i4>
      </vt:variant>
    </vt:vector>
  </HeadingPairs>
  <TitlesOfParts>
    <vt:vector size="21" baseType="lpstr">
      <vt:lpstr>Altova</vt:lpstr>
      <vt:lpstr>11_Altova</vt:lpstr>
      <vt:lpstr>1_Altova</vt:lpstr>
      <vt:lpstr>3_Altova</vt:lpstr>
      <vt:lpstr>9_Altova</vt:lpstr>
      <vt:lpstr>4_Altova</vt:lpstr>
      <vt:lpstr>17_Altova</vt:lpstr>
      <vt:lpstr>13_Altova</vt:lpstr>
      <vt:lpstr>4_Custom Design</vt:lpstr>
      <vt:lpstr>2_Altova</vt:lpstr>
      <vt:lpstr>5_Altova</vt:lpstr>
      <vt:lpstr>Altova®</vt:lpstr>
      <vt:lpstr>XMLSpy Overview</vt:lpstr>
      <vt:lpstr>MapForce Overview</vt:lpstr>
      <vt:lpstr>StyleVision Overview</vt:lpstr>
      <vt:lpstr>SemanticWorks Overview</vt:lpstr>
      <vt:lpstr>Slide 6</vt:lpstr>
      <vt:lpstr>UModel Overview</vt:lpstr>
      <vt:lpstr>DatabaseSpy Overview</vt:lpstr>
      <vt:lpstr>Slide 9</vt:lpstr>
      <vt:lpstr>Authentic Overview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Kein Folientitel</dc:title>
  <dc:creator>Alexander Falk</dc:creator>
  <cp:lastModifiedBy>vlg</cp:lastModifiedBy>
  <cp:revision>709</cp:revision>
  <cp:lastPrinted>1999-10-11T09:04:22Z</cp:lastPrinted>
  <dcterms:created xsi:type="dcterms:W3CDTF">1999-10-11T08:07:59Z</dcterms:created>
  <dcterms:modified xsi:type="dcterms:W3CDTF">2007-08-20T14:37:44Z</dcterms:modified>
</cp:coreProperties>
</file>