
<file path=[Content_Types].xml><?xml version="1.0" encoding="utf-8"?>
<Types xmlns="http://schemas.openxmlformats.org/package/2006/content-types">
  <Override PartName="/xl/theme/theme1.xml" ContentType="application/vnd.openxmlformats-officedocument.theme+xml"/>
  <Override PartName="/xl/styles.xml" ContentType="application/vnd.openxmlformats-officedocument.spreadsheetml.styles+xml"/>
  <Default Extension="rels" ContentType="application/vnd.openxmlformats-package.relationships+xml"/>
  <Default Extension="xml" ContentType="application/xml"/>
  <Override PartName="/xl/workbook.xml" ContentType="application/vnd.openxmlformats-officedocument.spreadsheetml.sheet.main+xml"/>
  <Override PartName="/docProps/app.xml" ContentType="application/vnd.openxmlformats-officedocument.extended-properties+xml"/>
  <Override PartName="/xl/worksheets/sheet2.xml" ContentType="application/vnd.openxmlformats-officedocument.spreadsheetml.worksheet+xml"/>
  <Override PartName="/xl/worksheets/sheet3.xml" ContentType="application/vnd.openxmlformats-officedocument.spreadsheetml.worksheet+xml"/>
  <Override PartName="/xl/worksheets/sheet1.xml" ContentType="application/vnd.openxmlformats-officedocument.spreadsheetml.workshee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
	<Relationship Id="rId3" Type="http://schemas.openxmlformats.org/officeDocument/2006/relationships/extended-properties" Target="docProps/app.xml"/>
	<Relationship Id="rId2" Type="http://schemas.openxmlformats.org/package/2006/relationships/metadata/core-properties" Target="docProps/core.xml"/>
	<Relationship Id="rId1" Type="http://schemas.openxmlformats.org/officeDocument/2006/relationships/officeDocument" Target="xl/workbook.xml"/>
</Relationships>

</file>

<file path=xl/workbook.xml><?xml version="1.0" encoding="utf-8"?>
<workbook xmlns="http://schemas.openxmlformats.org/spreadsheetml/2006/main" xmlns:r="http://schemas.openxmlformats.org/officeDocument/2006/relationships">
  <fileVersion appName="xl" lastEdited="4" lowestEdited="4" rupBuild="4505"/>
  <workbookPr defaultThemeVersion="124226"/>
  <bookViews>
    <workbookView xWindow="120" yWindow="135" windowWidth="9435" windowHeight="12780"/>
  </bookViews>
  <sheets>
    <sheet name="Sheet1" sheetId="1" r:id="rId1"/>
    <sheet name="Sheet2" sheetId="2" r:id="rId2"/>
    <sheet name="Sheet3" sheetId="3" r:id="rId3"/>
  </sheets>
  <calcPr calcId="114210"/>
</workbook>
</file>

<file path=xl/styles.xml><?xml version="1.0" encoding="utf-8"?>
<styleSheet xmlns="http://schemas.openxmlformats.org/spreadsheetml/2006/main">
  <fonts count="1">
    <font>
      <sz val="10"/>
      <name val="Arial"/>
    </font>
  </fonts>
  <fills count="2">
    <fill>
      <patternFill patternType="none"/>
    </fill>
    <fill>
      <patternFill patternType="gray125"/>
    </fill>
  </fills>
  <borders count="1">
    <border>
      <left/>
      <right/>
      <top/>
      <bottom/>
      <diagonal/>
    </border>
  </borders>
  <cellStyleXfs count="1">
    <xf numFmtId="0" fontId="0" fillId="0" borderId="0"/>
  </cellStyleXfs>
  <cellXfs count="1">
    <xf numFmtId="0" fontId="0" fillId="0" borderId="0" xfId="0"/>
  </cellXfs>
  <cellStyles count="1">
    <cellStyle name="Normal" xfId="0" builtinId="0"/>
  </cellStyles>
  <dxfs count="0"/>
  <tableStyles count="0" defaultTableStyle="TableStyleMedium9" defaultPivotStyle="PivotStyleLight16"/>
</styleSheet>
</file>

<file path=xl/_rels/workbook.xml.rels><?xml version="1.0" encoding="UTF-8" standalone="yes"?>
<Relationships xmlns="http://schemas.openxmlformats.org/package/2006/relationships">
	<Relationship Id="rId3" Type="http://schemas.openxmlformats.org/officeDocument/2006/relationships/worksheet" Target="worksheets/sheet3.xml"/>
	<Relationship Id="rId2" Type="http://schemas.openxmlformats.org/officeDocument/2006/relationships/worksheet" Target="worksheets/sheet2.xml"/>
	<Relationship Id="rId1" Type="http://schemas.openxmlformats.org/officeDocument/2006/relationships/worksheet" Target="worksheets/sheet1.xml"/>
	<Relationship Id="rId5" Type="http://schemas.openxmlformats.org/officeDocument/2006/relationships/styles" Target="styles.xml"/>
	<Relationship Id="rId4" Type="http://schemas.openxmlformats.org/officeDocument/2006/relationships/theme" Target="theme/theme1.xml"/>
</Relationships>

</file>

<file path=xl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xl/worksheets/sheet1.xml><?xml version="1.0" encoding="utf-8"?>
<worksheet xmlns="http://schemas.openxmlformats.org/spreadsheetml/2006/main" xmlns:r="http://schemas.openxmlformats.org/officeDocument/2006/relationships">
  <dimension ref="A1"/>
  <sheetViews>
    <sheetView tabSelected="1" workbookViewId="0"/>
  </sheetViews>
  <sheetFormatPr defaultRowHeight="12.75"/>
  <sheetData/>
  <phoneticPr fontId="0" type="noConversion"/>
  <pageMargins left="0.75" right="0.75" top="1" bottom="1" header="0.5" footer="0.5"/>
  <headerFooter alignWithMargins="0"/>
</worksheet>
</file>

<file path=xl/worksheets/sheet2.xml><?xml version="1.0" encoding="utf-8"?>
<worksheet xmlns="http://schemas.openxmlformats.org/spreadsheetml/2006/main" xmlns:r="http://schemas.openxmlformats.org/officeDocument/2006/relationships">
  <dimension ref="A1"/>
  <sheetViews>
    <sheetView workbookViewId="0"/>
  </sheetViews>
  <sheetFormatPr defaultRowHeight="12.75"/>
  <sheetData/>
  <phoneticPr fontId="0" type="noConversion"/>
  <pageMargins left="0.75" right="0.75" top="1" bottom="1" header="0.5" footer="0.5"/>
  <headerFooter alignWithMargins="0"/>
</worksheet>
</file>

<file path=xl/worksheets/sheet3.xml><?xml version="1.0" encoding="utf-8"?>
<worksheet xmlns="http://schemas.openxmlformats.org/spreadsheetml/2006/main" xmlns:r="http://schemas.openxmlformats.org/officeDocument/2006/relationships">
  <dimension ref="A1"/>
  <sheetViews>
    <sheetView workbookViewId="0"/>
  </sheetViews>
  <sheetFormatPr defaultRowHeight="12.75"/>
  <sheetData/>
  <phoneticPr fontId="0" type="noConversion"/>
  <pageMargins left="0.75" right="0.75" top="1" bottom="1" header="0.5" footer="0.5"/>
  <headerFooter alignWithMargins="0"/>
</worksheet>
</file>

<file path=docProps/app.xml><?xml version="1.0" encoding="utf-8"?>
<Properties xmlns="http://schemas.openxmlformats.org/officeDocument/2006/extended-properties" xmlns:vt="http://schemas.openxmlformats.org/officeDocument/2006/docPropsVTypes">
  <Application>Microsoft Excel</Application>
  <DocSecurity>0</DocSecurity>
  <ScaleCrop>false</ScaleCrop>
  <HeadingPairs>
    <vt:vector size="2" baseType="variant">
      <vt:variant>
        <vt:lpstr>Worksheets</vt:lpstr>
      </vt:variant>
      <vt:variant>
        <vt:i4>3</vt:i4>
      </vt:variant>
    </vt:vector>
  </HeadingPairs>
  <TitlesOfParts>
    <vt:vector size="3" baseType="lpstr">
      <vt:lpstr>Sheet1</vt:lpstr>
      <vt:lpstr>Sheet2</vt:lpstr>
      <vt:lpstr>Sheet3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p.galler</cp:lastModifiedBy>
  <dcterms:created xsi:type="dcterms:W3CDTF">2007-07-31T14:21:49Z</dcterms:created>
  <dcterms:modified xsi:type="dcterms:W3CDTF">2007-07-31T14:22:24Z</dcterms:modified>
</cp:coreProperties>
</file>