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接口性能趋势分析报告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生成时间: 2025-09-09 17:39:42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各接口平均响应时间趋势（50-5000ms）</a:t>
            </a:r>
          </a:p>
        </p:txBody>
      </p:sp>
      <p:pic>
        <p:nvPicPr>
          <p:cNvPr id="3" name="Picture 2" descr="trend_avg_latency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3895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各接口TP95延迟趋势（50-5000ms）</a:t>
            </a:r>
          </a:p>
        </p:txBody>
      </p:sp>
      <p:pic>
        <p:nvPicPr>
          <p:cNvPr id="3" name="Picture 2" descr="trend_tp95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3895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接口TP95热力图</a:t>
            </a:r>
          </a:p>
        </p:txBody>
      </p:sp>
      <p:pic>
        <p:nvPicPr>
          <p:cNvPr id="3" name="Picture 2" descr="heatmap_top20_TP9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3292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接口AVG热力图</a:t>
            </a:r>
          </a:p>
        </p:txBody>
      </p:sp>
      <p:pic>
        <p:nvPicPr>
          <p:cNvPr id="3" name="Picture 2" descr="heatmap_top20_平均响应时间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0860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TP95性能退步接口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152400">
                <a:tc>
                  <a:txBody>
                    <a:bodyPr/>
                    <a:lstStyle/>
                    <a:p>
                      <a:r>
                        <a:t>接口标识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TP95_半年前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TP95_当前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TP95_变化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TP95_变化率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GET /icluster/v1/runtimes/{runtimeId}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29988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3552.62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GET /icharge/v1/bills/resources/topn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4214.14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PUT /icompute/v1/vms/{vmId}/pause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17815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10197.69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POST /iapps/v1/releases/{releaseId}/components/byimage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122.56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POST /icompute/v1/global-content-repos/{imageRepoId}/distribute/files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391.37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PUT /ipaas/v1/cronjobs/{cronjobId}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102.35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POST /ipluto/v1/pim/update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1596.66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PUT /icompute/v1/multicloud/vms/import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479.83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GET /icharge/v1/bills/users/{userId}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792.86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GET /icharge/v1/bills/system/days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609.86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TP95性能优化接口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152400">
                <a:tc>
                  <a:txBody>
                    <a:bodyPr/>
                    <a:lstStyle/>
                    <a:p>
                      <a:r>
                        <a:t>接口标识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TP95_半年前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TP95_当前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TP95_变化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TP95_变化率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GET /icompute/v1/imagerepos/{imageRepoId}/files/{id}/download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146400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-110128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-75.22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GET /ipaas/v1/configmaps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-21926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-99.28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PUT /inetwork/v1/nat/{natId}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-19787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-80.68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GET /icompute/v1/global-content-repos/files/{fileId}/download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-14172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-63.19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PUT /inetwork/v1/routers/{routerId}/add-router-interface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-75.2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PUT /icompute/v1/vms/{vmId}/poweroff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-12411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-81.3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POST /inetwork/v1/routers/port/qos/unbind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-10935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-81.92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POST /inetwork/v1/routers/port/qos/bind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-10623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-80.17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GET /ipaas/v1/pods/namespaces/{namespace}/{podName}/configs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-10239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-95.28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PUT /inetwork/v1/routers/{routerId}/remove-router-interface/{routerInterfaceId}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-9277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-75.14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AVG性能退步接口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152400">
                <a:tc>
                  <a:txBody>
                    <a:bodyPr/>
                    <a:lstStyle/>
                    <a:p>
                      <a:r>
                        <a:t>接口标识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平均响应时间_半年前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平均响应时间_当前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平均响应时间_变化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平均响应时间_变化率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PUT /icompute/v1/vms/{vmId}/pause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4123.81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GET /icompute/v1/imagerepos/{imageRepoId}/files/{id}/download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78.98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PUT /ibase/v1/users/{userId}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69.33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GET /idevops/v1/pipelines/history/{pipelineId}/build/{buildNumber}/logText/{nodeId}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322.25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POST /irag-mgr/v1/apps/{app_id}/chat-messages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23.89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GET /ipluto/v1/platform/{namespace}/listService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400.32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GET /icharge/v1/bills/resources/topn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470.2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PUT /icompute/v1/vms/{vmId}/reset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654.82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POST /inetwork/v1/dns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292.19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DELETE /icompute/v1/global-content-repos/files/{fileId}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603.11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AVG性能优化接口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152400">
                <a:tc>
                  <a:txBody>
                    <a:bodyPr/>
                    <a:lstStyle/>
                    <a:p>
                      <a:r>
                        <a:t>接口标识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平均响应时间_半年前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平均响应时间_当前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平均响应时间_变化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平均响应时间_变化率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GET /icompute/v1/global-content-repos/files/{fileId}/download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-55.91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PUT /inetwork/v1/nat/{natId}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-3069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-69.09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DELETE /inetwork/v1/dcSubnet/{dcSubnetId}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-59.53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DELETE /inetwork/v1/nat/{natId}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-54.14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PUT /inetwork/v1/routers/{routerId}/remove-router-interface/{routerInterfaceId}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-59.49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POST /inetwork/v1/routers/{routerId}/add-host-route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-70.48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DELETE /inetwork/v1/ipSecVpn/{id}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-41.92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PUT /inetwork/v1/balancers/{balancerId}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-77.52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POST /istorage/imanila/v2/pools/create_dir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-1896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-64.78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POST /istorage/v1/objstorObj/policy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-62.18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