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2025-09-15 11:11:02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各接口AVG趋势（50-5000ms）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283" y="1192306"/>
            <a:ext cx="11006209" cy="566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553" y="1192306"/>
            <a:ext cx="11339786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op20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58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接口AVG热力图</a:t>
            </a:r>
            <a:endParaRPr dirty="0"/>
          </a:p>
        </p:txBody>
      </p:sp>
      <p:pic>
        <p:nvPicPr>
          <p:cNvPr id="3" name="Picture 2" descr="heatmap_top20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0235"/>
            <a:ext cx="7315200" cy="5626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接口TP95箱线图</a:t>
            </a:r>
          </a:p>
        </p:txBody>
      </p:sp>
      <p:pic>
        <p:nvPicPr>
          <p:cNvPr id="3" name="Picture 2" descr="boxplot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接口AVG箱线图</a:t>
            </a:r>
          </a:p>
        </p:txBody>
      </p:sp>
      <p:pic>
        <p:nvPicPr>
          <p:cNvPr id="3" name="Picture 2" descr="boxplot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TP95性能退步接口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87941"/>
              </p:ext>
            </p:extLst>
          </p:nvPr>
        </p:nvGraphicFramePr>
        <p:xfrm>
          <a:off x="-841248" y="1417638"/>
          <a:ext cx="133574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dirty="0" err="1"/>
                        <a:t>接口标识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DELETE /icompute/v1/vms/{vmId}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/icharge/v1/bills/overview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/iworkflow/v1/orders/{orderId}/passOrder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/icompute/v1/global-content-repos/{globalContentId}/files/slice_upload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dirty="0"/>
                        <a:t>PUT /</a:t>
                      </a:r>
                      <a:r>
                        <a:rPr dirty="0" err="1"/>
                        <a:t>istorage</a:t>
                      </a:r>
                      <a:r>
                        <a:rPr dirty="0"/>
                        <a:t>/v1/</a:t>
                      </a:r>
                      <a:r>
                        <a:rPr dirty="0" err="1"/>
                        <a:t>objstorObj</a:t>
                      </a:r>
                      <a:r>
                        <a:rPr dirty="0"/>
                        <a:t>/upload-check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</a:t>
            </a:r>
            <a:r>
              <a:rPr dirty="0" err="1"/>
              <a:t>AVG性能退步接口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26073"/>
              </p:ext>
            </p:extLst>
          </p:nvPr>
        </p:nvGraphicFramePr>
        <p:xfrm>
          <a:off x="-228600" y="1417638"/>
          <a:ext cx="133574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dirty="0" err="1"/>
                        <a:t>接口标识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dirty="0"/>
                        <a:t>POST /</a:t>
                      </a:r>
                      <a:r>
                        <a:rPr dirty="0" err="1"/>
                        <a:t>icompute</a:t>
                      </a:r>
                      <a:r>
                        <a:rPr dirty="0"/>
                        <a:t>/v1/global-content-repos/{</a:t>
                      </a:r>
                      <a:r>
                        <a:rPr dirty="0" err="1"/>
                        <a:t>globalContentId</a:t>
                      </a:r>
                      <a:r>
                        <a:rPr dirty="0"/>
                        <a:t>}/files/</a:t>
                      </a:r>
                      <a:r>
                        <a:rPr dirty="0" err="1"/>
                        <a:t>slice_upload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/icompute/v1/vdc/{vdcId}/get-bind-center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PUT /inetwork/v1/nets/{netId}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/istorage/v1/objectstor/buckets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POST /icompute/v1/auto-scaling-group/add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231</Words>
  <Application>Microsoft Office PowerPoint</Application>
  <PresentationFormat>全屏显示(4:3)</PresentationFormat>
  <Paragraphs>120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接口性能趋势分析报告</vt:lpstr>
      <vt:lpstr>各接口AVG趋势（50-5000ms）</vt:lpstr>
      <vt:lpstr>各接口TP95延迟趋势（50-5000ms）</vt:lpstr>
      <vt:lpstr>接口TP95热力图</vt:lpstr>
      <vt:lpstr>接口AVG热力图</vt:lpstr>
      <vt:lpstr>接口TP95箱线图</vt:lpstr>
      <vt:lpstr>接口AVG箱线图</vt:lpstr>
      <vt:lpstr>Top 10 TP95性能退步接口</vt:lpstr>
      <vt:lpstr>Top 10 AVG性能退步接口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接口性能趋势分析报告</dc:title>
  <dc:subject/>
  <dc:creator/>
  <cp:keywords/>
  <dc:description>generated using python-pptx</dc:description>
  <cp:lastModifiedBy>Mike Cao (曹海龙)</cp:lastModifiedBy>
  <cp:revision>12</cp:revision>
  <dcterms:created xsi:type="dcterms:W3CDTF">2013-01-27T09:14:16Z</dcterms:created>
  <dcterms:modified xsi:type="dcterms:W3CDTF">2025-09-15T06:38:36Z</dcterms:modified>
  <cp:category/>
</cp:coreProperties>
</file>