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接口性能趋势分析报告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生成时间: 2025-09-09 15:27:43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各接口平均响应时间趋势（50-5000ms）</a:t>
            </a:r>
          </a:p>
        </p:txBody>
      </p:sp>
      <p:pic>
        <p:nvPicPr>
          <p:cNvPr id="3" name="Picture 2" descr="trend_avg_latency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89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各接口TP95延迟趋势（50-5000ms）</a:t>
            </a:r>
          </a:p>
        </p:txBody>
      </p:sp>
      <p:pic>
        <p:nvPicPr>
          <p:cNvPr id="3" name="Picture 2" descr="trend_tp95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89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接口TP95热力图</a:t>
            </a:r>
          </a:p>
        </p:txBody>
      </p:sp>
      <p:pic>
        <p:nvPicPr>
          <p:cNvPr id="3" name="Picture 2" descr="heatmap_tp95_top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329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/icluster/v1/runtimes/{runtimeId}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3552.62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/icharge/v1/bills/resources/topn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4214.14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10197.69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/iapps/v1/releases/{releaseId}/components/byimage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122.56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/icompute/v1/global-content-repos/{imageRepoId}/distribute/files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391.37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/ipaas/v1/cronjobs/{cronjobId}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102.35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/ipluto/v1/pim/update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1596.66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/icompute/v1/multicloud/vms/import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479.83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/icharge/v1/bills/system/days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/icompute/v1/imagerepos/{imageRepoId}/files/{id}/download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-75.22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/ipaas/v1/configmaps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-99.28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-80.68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/icompute/v1/global-content-repos/files/{fileId}/download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-63.19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/inetwork/v1/routers/{routerId}/add-router-interface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/inetwork/v1/routers/port/qos/unbind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-81.92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/inetwork/v1/routers/port/qos/bind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-80.17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/ipaas/v1/pods/namespaces/{namespace}/{podName}/configs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-95.28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/inetwork/v1/routers/{routerId}/remove-router-interface/{routerInterfaceId}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