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接口性能趋势分析报告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生成时间: 2025-09-23 16:26:21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/iworkflow/v1/historys/user/list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585.27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/icompute/v1/global-content-repos/{globalContentId}/files/slice_upload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354.39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148.22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/itask/v1/tasks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149.35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/icompute/v1/vdc/{vdcId}/get-bind-center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260.53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/inetwork/v1/nets/{netId}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30.32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/istorage/imanila/v2/users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92.31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/istorage/imanila/v2/users/{id}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77.27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/istorage/v1/objectstor/buckets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26.61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/icompute/v1/auto-scaling-group/add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/inetwork/v1/ports/{reservedMor}/reserved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-61.14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/istorage/v1/objstorObj/policy/{policyId}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-76.7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/inetwork/v1/vpcs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-57.19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/inetwork/v1/ports/{portMor}/port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-59.89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/inetwork/v1/nets/unUsedSegmentIds/{type}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-73.86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-52.97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/inetwork/v1/floatingips/{floatingipId}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-50.45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/inetwork/v1/vpcs/{vpcId}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-48.32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/inetwork/v1/ports/allowedAddressPairs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-46.64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各接口AVG趋势（50-5000ms）</a:t>
            </a:r>
          </a:p>
        </p:txBody>
      </p:sp>
      <p:pic>
        <p:nvPicPr>
          <p:cNvPr id="3" name="Picture 2" descr="trend_avg_latency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7656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各接口TP95延迟趋势（50-5000ms）</a:t>
            </a:r>
          </a:p>
        </p:txBody>
      </p:sp>
      <p:pic>
        <p:nvPicPr>
          <p:cNvPr id="3" name="Picture 2" descr="trend_tp95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7358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接口TP95热力图</a:t>
            </a:r>
          </a:p>
        </p:txBody>
      </p:sp>
      <p:pic>
        <p:nvPicPr>
          <p:cNvPr id="3" name="Picture 2" descr="heatmap_top20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358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接口AVG热力图</a:t>
            </a:r>
          </a:p>
        </p:txBody>
      </p:sp>
      <p:pic>
        <p:nvPicPr>
          <p:cNvPr id="3" name="Picture 2" descr="heatmap_top20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6260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接口TP95箱线图</a:t>
            </a:r>
          </a:p>
        </p:txBody>
      </p:sp>
      <p:pic>
        <p:nvPicPr>
          <p:cNvPr id="3" name="Picture 2" descr="boxplot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855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接口AVG箱线图</a:t>
            </a:r>
          </a:p>
        </p:txBody>
      </p:sp>
      <p:pic>
        <p:nvPicPr>
          <p:cNvPr id="3" name="Picture 2" descr="boxplot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0855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/icharge/v1/bills/system/days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/iworkflow/v1/historys/user/list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446.02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552.91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/icompute/v1/vms/{vmId}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87.54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/itask/v1/tasks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311.93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221.48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/iworkflow/v1/orders/{orderId}/passOrder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/icompute/v1/global-content-repos/{globalContentId}/files/slice_upload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92.88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/istorage/v1/objstorObj/upload-check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119.41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TP95_V8104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-62.39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/inetwork/v1/associated/subnet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-48.52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/inetwork/v1/ports/{portMor}/port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-71.25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-63.27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/ibase/v1/vdcs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-73.5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/inetwork/v1/ports/{portMor}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-56.38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/inetwork/v1/nets/{netId}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-51.76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/inetwork/v1/floatingips/{floatingipId}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-49.33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/inetwork/v1/vpcs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-42.33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