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接口性能趋势分析报告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生成时间: 2025-09-15 11:11:02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33463"/>
              </p:ext>
            </p:extLst>
          </p:nvPr>
        </p:nvGraphicFramePr>
        <p:xfrm>
          <a:off x="914400" y="1371600"/>
          <a:ext cx="1335741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/iworkflow/v1/historys/user/list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/icompute/v1/global-content-repos/{globalContentId}/files/slice_upload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/itask/v1/tasks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/icompute/v1/vdc/{vdcId}/get-bind-center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/inetwork/v1/nets/{netId}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/istorage/imanila/v2/users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/istorage/imanila/v2/users/{id}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/istorage/v1/objectstor/buckets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/icompute/v1/auto-scaling-group/add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69314"/>
              </p:ext>
            </p:extLst>
          </p:nvPr>
        </p:nvGraphicFramePr>
        <p:xfrm>
          <a:off x="914400" y="1371600"/>
          <a:ext cx="1095946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/inetwork/v1/ports/{reservedMor}/reserved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/istorage/v1/objstorObj/policy/{policyId}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/inetwork/v1/vpcs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/inetwork/v1/ports/{portMor}/port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/inetwork/v1/nets/unUsedSegmentIds/{type}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-73.86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/inetwork/v1/ports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/inetwork/v1/floatingips/{floatingipId}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/inetwork/v1/vpcs/{vpcId}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/inetwork/v1/ports/allowedAddressPairs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-46.64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各接口AVG趋势（50-5000ms）</a:t>
            </a:r>
          </a:p>
        </p:txBody>
      </p:sp>
      <p:pic>
        <p:nvPicPr>
          <p:cNvPr id="3" name="Picture 2" descr="trend_avg_latency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283" y="1192306"/>
            <a:ext cx="11006209" cy="566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各接口TP95延迟趋势（50-5000ms）</a:t>
            </a:r>
          </a:p>
        </p:txBody>
      </p:sp>
      <p:pic>
        <p:nvPicPr>
          <p:cNvPr id="3" name="Picture 2" descr="trend_tp95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735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接口TP95热力图</a:t>
            </a:r>
          </a:p>
        </p:txBody>
      </p:sp>
      <p:pic>
        <p:nvPicPr>
          <p:cNvPr id="3" name="Picture 2" descr="heatmap_top20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58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接口AVG热力图</a:t>
            </a:r>
          </a:p>
        </p:txBody>
      </p:sp>
      <p:pic>
        <p:nvPicPr>
          <p:cNvPr id="3" name="Picture 2" descr="heatmap_top20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626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接口TP95箱线图</a:t>
            </a:r>
          </a:p>
        </p:txBody>
      </p:sp>
      <p:pic>
        <p:nvPicPr>
          <p:cNvPr id="3" name="Picture 2" descr="boxplot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85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接口AVG箱线图</a:t>
            </a:r>
          </a:p>
        </p:txBody>
      </p:sp>
      <p:pic>
        <p:nvPicPr>
          <p:cNvPr id="3" name="Picture 2" descr="boxplot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855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92570"/>
              </p:ext>
            </p:extLst>
          </p:nvPr>
        </p:nvGraphicFramePr>
        <p:xfrm>
          <a:off x="914400" y="1371600"/>
          <a:ext cx="1335741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/icharge/v1/bills/users/{userId}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/icharge/v1/bills/system/days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/iworkflow/v1/historys/user/list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/icompute/v1/vms/{vmId}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/itask/v1/tasks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/icharge/v1/bills/overview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/iworkflow/v1/orders/{orderId}/passOrder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/icompute/v1/global-content-repos/{globalContentId}/files/slice_upload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/istorage/v1/objstorObj/upload-check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9002"/>
              </p:ext>
            </p:extLst>
          </p:nvPr>
        </p:nvGraphicFramePr>
        <p:xfrm>
          <a:off x="914400" y="1371600"/>
          <a:ext cx="1039361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/inetwork/v1/associated/subnet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/inetwork/v1/ports/{portMor}/port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/inetwork/v1/ports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/ibase/v1/vdcs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/inetwork/v1/ports/{portMor}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/inetwork/v1/nets/{netId}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/inetwork/v1/floatingips/{floatingipId}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/inetwork/v1/vpcs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-42.33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480</Words>
  <Application>Microsoft Office PowerPoint</Application>
  <PresentationFormat>全屏显示(4:3)</PresentationFormat>
  <Paragraphs>232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接口性能趋势分析报告</vt:lpstr>
      <vt:lpstr>各接口AVG趋势（50-5000ms）</vt:lpstr>
      <vt:lpstr>各接口TP95延迟趋势（50-5000ms）</vt:lpstr>
      <vt:lpstr>接口TP95热力图</vt:lpstr>
      <vt:lpstr>接口AVG热力图</vt:lpstr>
      <vt:lpstr>接口TP95箱线图</vt:lpstr>
      <vt:lpstr>接口AVG箱线图</vt:lpstr>
      <vt:lpstr>Top 10 TP95性能退步接口</vt:lpstr>
      <vt:lpstr>Top 10 TP95性能优化接口</vt:lpstr>
      <vt:lpstr>Top 10 AVG性能退步接口</vt:lpstr>
      <vt:lpstr>Top 10 AVG性能优化接口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接口性能趋势分析报告</dc:title>
  <dc:subject/>
  <dc:creator/>
  <cp:keywords/>
  <dc:description>generated using python-pptx</dc:description>
  <cp:lastModifiedBy>Mike Cao (曹海龙)</cp:lastModifiedBy>
  <cp:revision>6</cp:revision>
  <dcterms:created xsi:type="dcterms:W3CDTF">2013-01-27T09:14:16Z</dcterms:created>
  <dcterms:modified xsi:type="dcterms:W3CDTF">2025-09-15T03:13:07Z</dcterms:modified>
  <cp:category/>
</cp:coreProperties>
</file>