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0"/>
  </p:handoutMasterIdLst>
  <p:sldIdLst>
    <p:sldId id="256" r:id="rId3"/>
    <p:sldId id="281" r:id="rId5"/>
    <p:sldId id="258" r:id="rId6"/>
    <p:sldId id="308" r:id="rId7"/>
    <p:sldId id="310" r:id="rId8"/>
    <p:sldId id="311" r:id="rId9"/>
    <p:sldId id="312" r:id="rId10"/>
    <p:sldId id="313" r:id="rId11"/>
    <p:sldId id="314" r:id="rId12"/>
    <p:sldId id="315" r:id="rId13"/>
    <p:sldId id="309" r:id="rId14"/>
    <p:sldId id="282" r:id="rId15"/>
    <p:sldId id="283" r:id="rId16"/>
    <p:sldId id="284" r:id="rId17"/>
    <p:sldId id="257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0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CD230-222A-40FF-8BCF-081E040AAD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F24FF-5984-448E-9098-3081D4E4C118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48218" y="3032125"/>
            <a:ext cx="10636249" cy="914400"/>
          </a:xfrm>
        </p:spPr>
        <p:txBody>
          <a:bodyPr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anose="02080604020202020204" charset="0"/>
              </a:rPr>
              <a:t>编辑标题</a:t>
            </a:r>
            <a:endParaRPr lang="zh-CN" noProof="0" dirty="0" smtClean="0">
              <a:sym typeface="Arial" panose="0208060402020202020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48218" y="3994151"/>
            <a:ext cx="10636249" cy="517525"/>
          </a:xfrm>
        </p:spPr>
        <p:txBody>
          <a:bodyPr/>
          <a:lstStyle>
            <a:lvl1pPr marL="0" indent="0">
              <a:buFontTx/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noProof="0" smtClean="0">
                <a:sym typeface="Arial" panose="02080604020202020204" charset="0"/>
              </a:rPr>
              <a:t>单击此处编辑母版副标题样式</a:t>
            </a:r>
            <a:endParaRPr lang="zh-CN" noProof="0" smtClean="0">
              <a:sym typeface="Arial" panose="0208060402020202020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200" y="1551214"/>
            <a:ext cx="8958943" cy="443683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2419680" y="1196752"/>
            <a:ext cx="7809201" cy="64080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023659" y="2060848"/>
            <a:ext cx="6336000" cy="4172400"/>
          </a:xfrm>
        </p:spPr>
        <p:txBody>
          <a:bodyPr/>
          <a:lstStyle>
            <a:lvl1pPr marL="285750" indent="-285750">
              <a:buFont typeface="Arial" panose="02080604020202020204" charset="0"/>
              <a:buChar char="•"/>
              <a:defRPr sz="2400"/>
            </a:lvl1pPr>
            <a:lvl2pPr marL="800100" indent="-342900">
              <a:buFont typeface="Arial" panose="02080604020202020204" charset="0"/>
              <a:buChar char="•"/>
              <a:defRPr sz="2000"/>
            </a:lvl2pPr>
            <a:lvl3pPr marL="1200150" indent="-285750">
              <a:buFont typeface="Arial" panose="02080604020202020204" charset="0"/>
              <a:buChar char="•"/>
              <a:defRPr sz="1800"/>
            </a:lvl3pPr>
            <a:lvl4pPr marL="1657350" indent="-285750">
              <a:buFont typeface="Arial" panose="02080604020202020204" charset="0"/>
              <a:buChar char="•"/>
              <a:defRPr sz="1800"/>
            </a:lvl4pPr>
            <a:lvl5pPr marL="2114550" indent="-285750">
              <a:buFont typeface="Arial" panose="02080604020202020204" charset="0"/>
              <a:buChar char="•"/>
              <a:defRPr sz="18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zh-CN" dirty="0" smtClean="0">
                <a:sym typeface="Arial" panose="02080604020202020204" charset="0"/>
              </a:rPr>
              <a:t>单击此处编辑母版文本样式</a:t>
            </a:r>
            <a:endParaRPr lang="zh-CN" altLang="zh-CN" dirty="0" smtClean="0">
              <a:sym typeface="Arial" panose="02080604020202020204" charset="0"/>
            </a:endParaRPr>
          </a:p>
          <a:p>
            <a:pPr lvl="1"/>
            <a:r>
              <a:rPr lang="zh-CN" altLang="zh-CN" dirty="0" smtClean="0">
                <a:sym typeface="Arial" panose="02080604020202020204" charset="0"/>
              </a:rPr>
              <a:t>第二级</a:t>
            </a:r>
            <a:endParaRPr lang="zh-CN" altLang="zh-CN" dirty="0" smtClean="0">
              <a:sym typeface="Arial" panose="02080604020202020204" charset="0"/>
            </a:endParaRPr>
          </a:p>
          <a:p>
            <a:pPr lvl="2"/>
            <a:r>
              <a:rPr lang="zh-CN" altLang="zh-CN" dirty="0" smtClean="0">
                <a:sym typeface="Arial" panose="02080604020202020204" charset="0"/>
              </a:rPr>
              <a:t>第三级</a:t>
            </a:r>
            <a:endParaRPr lang="zh-CN" altLang="zh-CN" dirty="0" smtClean="0">
              <a:sym typeface="Arial" panose="02080604020202020204" charset="0"/>
            </a:endParaRPr>
          </a:p>
          <a:p>
            <a:pPr lvl="3"/>
            <a:r>
              <a:rPr lang="zh-CN" altLang="zh-CN" dirty="0" smtClean="0">
                <a:sym typeface="Arial" panose="02080604020202020204" charset="0"/>
              </a:rPr>
              <a:t>第四级</a:t>
            </a:r>
            <a:endParaRPr lang="zh-CN" altLang="zh-CN" dirty="0" smtClean="0">
              <a:sym typeface="Arial" panose="02080604020202020204" charset="0"/>
            </a:endParaRPr>
          </a:p>
          <a:p>
            <a:pPr lvl="4"/>
            <a:r>
              <a:rPr lang="zh-CN" altLang="zh-CN" dirty="0" smtClean="0">
                <a:sym typeface="Arial" panose="02080604020202020204" charset="0"/>
              </a:rPr>
              <a:t>第五级</a:t>
            </a:r>
            <a:endParaRPr lang="zh-CN" altLang="zh-CN" dirty="0" smtClean="0">
              <a:sym typeface="Arial" panose="0208060402020202020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55573" y="2492896"/>
            <a:ext cx="7996800" cy="1720920"/>
          </a:xfrm>
        </p:spPr>
        <p:txBody>
          <a:bodyPr anchor="b"/>
          <a:lstStyle>
            <a:lvl1pPr algn="ctr"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255573" y="4213817"/>
            <a:ext cx="7996800" cy="11594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zh-CN" noProof="0" dirty="0" smtClean="0">
                <a:sym typeface="Arial" panose="02080604020202020204" charset="0"/>
              </a:rPr>
              <a:t>单击此处编辑母版副标题样式</a:t>
            </a:r>
            <a:endParaRPr lang="zh-CN" noProof="0" dirty="0" smtClean="0">
              <a:sym typeface="Arial" panose="0208060402020202020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19680" y="1204024"/>
            <a:ext cx="7996800" cy="640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727989" y="2136920"/>
            <a:ext cx="4272000" cy="4172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432512" y="2136920"/>
            <a:ext cx="4272000" cy="4172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85806" y="3387725"/>
            <a:ext cx="11020391" cy="558800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anose="02080604020202020204" charset="0"/>
              </a:rPr>
              <a:t>单击此处编辑标题</a:t>
            </a:r>
            <a:endParaRPr lang="zh-CN" noProof="0" dirty="0" smtClean="0">
              <a:sym typeface="Arial" panose="02080604020202020204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55490" y="3994151"/>
            <a:ext cx="10081021" cy="442962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zh-CN" noProof="0" smtClean="0">
                <a:sym typeface="Arial" panose="02080604020202020204" charset="0"/>
              </a:rPr>
              <a:t>单击此处编辑母版副标题样式</a:t>
            </a:r>
            <a:endParaRPr lang="zh-CN" noProof="0" smtClean="0">
              <a:sym typeface="Arial" panose="0208060402020202020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Group 5"/>
          <p:cNvGrpSpPr/>
          <p:nvPr userDrawn="1"/>
        </p:nvGrpSpPr>
        <p:grpSpPr bwMode="auto">
          <a:xfrm>
            <a:off x="5292343" y="2074913"/>
            <a:ext cx="1607315" cy="1265186"/>
            <a:chOff x="0" y="0"/>
            <a:chExt cx="1750" cy="1377"/>
          </a:xfrm>
        </p:grpSpPr>
        <p:sp>
          <p:nvSpPr>
            <p:cNvPr id="12" name="AutoShape 3" descr="#wm#_3_24_*Z"/>
            <p:cNvSpPr>
              <a:spLocks noChangeArrowheads="1"/>
            </p:cNvSpPr>
            <p:nvPr/>
          </p:nvSpPr>
          <p:spPr bwMode="auto">
            <a:xfrm>
              <a:off x="0" y="457"/>
              <a:ext cx="1110" cy="920"/>
            </a:xfrm>
            <a:prstGeom prst="hexagon">
              <a:avLst>
                <a:gd name="adj" fmla="val 30163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13" name="AutoShape 6" descr="#wm#_3_24_*Z"/>
            <p:cNvSpPr>
              <a:spLocks noChangeArrowheads="1"/>
            </p:cNvSpPr>
            <p:nvPr/>
          </p:nvSpPr>
          <p:spPr bwMode="auto">
            <a:xfrm>
              <a:off x="310" y="0"/>
              <a:ext cx="1110" cy="917"/>
            </a:xfrm>
            <a:prstGeom prst="hexagon">
              <a:avLst>
                <a:gd name="adj" fmla="val 30262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14" name="AutoShape 7" descr="#wm#_3_24_*Z"/>
            <p:cNvSpPr>
              <a:spLocks noChangeArrowheads="1"/>
            </p:cNvSpPr>
            <p:nvPr/>
          </p:nvSpPr>
          <p:spPr bwMode="auto">
            <a:xfrm>
              <a:off x="640" y="450"/>
              <a:ext cx="1110" cy="917"/>
            </a:xfrm>
            <a:prstGeom prst="hexagon">
              <a:avLst>
                <a:gd name="adj" fmla="val 30262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0316" y="548768"/>
            <a:ext cx="7313084" cy="792000"/>
          </a:xfrm>
        </p:spPr>
        <p:txBody>
          <a:bodyPr anchor="b"/>
          <a:lstStyle>
            <a:lvl1pPr>
              <a:defRPr sz="3600">
                <a:latin typeface="+mj-lt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92719" y="1784656"/>
            <a:ext cx="3016800" cy="45133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316" y="1772816"/>
            <a:ext cx="5947942" cy="45252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1240971"/>
            <a:ext cx="2514600" cy="484233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240971"/>
            <a:ext cx="7797800" cy="4842330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199" y="1143766"/>
            <a:ext cx="7772401" cy="94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smtClean="0">
                <a:sym typeface="Arial" panose="02080604020202020204" charset="0"/>
              </a:rPr>
              <a:t>单击此处编辑母版标题样式</a:t>
            </a:r>
            <a:endParaRPr lang="zh-CN" smtClean="0">
              <a:sym typeface="Arial" panose="0208060402020202020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220686"/>
            <a:ext cx="9693729" cy="386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anose="02080604020202020204" charset="0"/>
              </a:rPr>
              <a:t>单击此处编辑母版文本样式</a:t>
            </a:r>
            <a:endParaRPr lang="zh-CN" dirty="0" smtClean="0">
              <a:sym typeface="Arial" panose="02080604020202020204" charset="0"/>
            </a:endParaRPr>
          </a:p>
          <a:p>
            <a:pPr lvl="1"/>
            <a:r>
              <a:rPr lang="zh-CN" dirty="0" smtClean="0">
                <a:sym typeface="Arial" panose="02080604020202020204" charset="0"/>
              </a:rPr>
              <a:t>第二级</a:t>
            </a:r>
            <a:endParaRPr lang="zh-CN" dirty="0" smtClean="0">
              <a:sym typeface="Arial" panose="02080604020202020204" charset="0"/>
            </a:endParaRPr>
          </a:p>
          <a:p>
            <a:pPr lvl="2"/>
            <a:r>
              <a:rPr lang="zh-CN" dirty="0" smtClean="0">
                <a:sym typeface="Arial" panose="02080604020202020204" charset="0"/>
              </a:rPr>
              <a:t>第三级</a:t>
            </a:r>
            <a:endParaRPr lang="zh-CN" dirty="0" smtClean="0">
              <a:sym typeface="Arial" panose="02080604020202020204" charset="0"/>
            </a:endParaRPr>
          </a:p>
          <a:p>
            <a:pPr lvl="3"/>
            <a:r>
              <a:rPr lang="zh-CN" dirty="0" smtClean="0">
                <a:sym typeface="Arial" panose="02080604020202020204" charset="0"/>
              </a:rPr>
              <a:t>第四级</a:t>
            </a:r>
            <a:endParaRPr lang="zh-CN" dirty="0" smtClean="0">
              <a:sym typeface="Arial" panose="02080604020202020204" charset="0"/>
            </a:endParaRPr>
          </a:p>
          <a:p>
            <a:pPr lvl="4"/>
            <a:r>
              <a:rPr lang="zh-CN" dirty="0" smtClean="0">
                <a:sym typeface="Arial" panose="02080604020202020204" charset="0"/>
              </a:rPr>
              <a:t>第五级</a:t>
            </a:r>
            <a:endParaRPr lang="zh-CN" dirty="0" smtClean="0">
              <a:sym typeface="Arial" panose="0208060402020202020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F0DB6E"/>
          </a:solidFill>
          <a:latin typeface="Arial" panose="02080604020202020204" charset="0"/>
          <a:ea typeface="SimHei" panose="02010609060101010101" pitchFamily="49" charset="-122"/>
          <a:cs typeface="+mj-cs"/>
          <a:sym typeface="Arial" panose="0208060402020202020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anose="02080604020202020204" charset="0"/>
          <a:ea typeface="SimHei" panose="02010609060101010101" pitchFamily="49" charset="-122"/>
          <a:sym typeface="Arial" panose="0208060402020202020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anose="02080604020202020204" charset="0"/>
          <a:ea typeface="SimHei" panose="02010609060101010101" pitchFamily="49" charset="-122"/>
          <a:sym typeface="Arial" panose="0208060402020202020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anose="02080604020202020204" charset="0"/>
          <a:ea typeface="SimHei" panose="02010609060101010101" pitchFamily="49" charset="-122"/>
          <a:sym typeface="Arial" panose="0208060402020202020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anose="02080604020202020204" charset="0"/>
          <a:ea typeface="SimHei" panose="02010609060101010101" pitchFamily="49" charset="-122"/>
          <a:sym typeface="Arial" panose="0208060402020202020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anose="02080604020202020204" charset="0"/>
          <a:ea typeface="SimHei" panose="02010609060101010101" pitchFamily="49" charset="-122"/>
          <a:sym typeface="Arial" panose="0208060402020202020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anose="02080604020202020204" charset="0"/>
          <a:ea typeface="SimHei" panose="02010609060101010101" pitchFamily="49" charset="-122"/>
          <a:sym typeface="Arial" panose="0208060402020202020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anose="02080604020202020204" charset="0"/>
          <a:ea typeface="SimHei" panose="02010609060101010101" pitchFamily="49" charset="-122"/>
          <a:sym typeface="Arial" panose="0208060402020202020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anose="02080604020202020204" charset="0"/>
          <a:ea typeface="SimHei" panose="02010609060101010101" pitchFamily="49" charset="-122"/>
          <a:sym typeface="Arial" panose="02080604020202020204" charset="0"/>
        </a:defRPr>
      </a:lvl9pPr>
    </p:titleStyle>
    <p:bodyStyle>
      <a:lvl1pPr marL="3175" indent="-3175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Arial" panose="02080604020202020204" charset="0"/>
          <a:ea typeface="SimHei" panose="02010609060101010101" pitchFamily="49" charset="-122"/>
          <a:cs typeface="+mn-cs"/>
          <a:sym typeface="Arial" panose="0208060402020202020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80604020202020204" charset="0"/>
        <a:buChar char="•"/>
        <a:defRPr sz="2000" kern="1200">
          <a:solidFill>
            <a:schemeClr val="tx1"/>
          </a:solidFill>
          <a:latin typeface="Arial" panose="02080604020202020204" charset="0"/>
          <a:ea typeface="SimHei" panose="02010609060101010101" pitchFamily="49" charset="-122"/>
          <a:cs typeface="+mn-cs"/>
          <a:sym typeface="Arial" panose="02080604020202020204" charset="0"/>
        </a:defRPr>
      </a:lvl2pPr>
      <a:lvl3pPr marL="1200150" indent="-285750" algn="l" rtl="0" eaLnBrk="0" fontAlgn="base" hangingPunct="0">
        <a:spcBef>
          <a:spcPct val="20000"/>
        </a:spcBef>
        <a:spcAft>
          <a:spcPct val="0"/>
        </a:spcAft>
        <a:buFont typeface="Arial" panose="02080604020202020204" charset="0"/>
        <a:buChar char="•"/>
        <a:defRPr kern="1200">
          <a:solidFill>
            <a:schemeClr val="tx1"/>
          </a:solidFill>
          <a:latin typeface="Arial" panose="02080604020202020204" charset="0"/>
          <a:ea typeface="SimHei" panose="02010609060101010101" pitchFamily="49" charset="-122"/>
          <a:cs typeface="+mn-cs"/>
          <a:sym typeface="Arial" panose="02080604020202020204" charset="0"/>
        </a:defRPr>
      </a:lvl3pPr>
      <a:lvl4pPr marL="1657350" indent="-285750" algn="l" rtl="0" eaLnBrk="0" fontAlgn="base" hangingPunct="0">
        <a:spcBef>
          <a:spcPct val="20000"/>
        </a:spcBef>
        <a:spcAft>
          <a:spcPct val="0"/>
        </a:spcAft>
        <a:buFont typeface="Arial" panose="02080604020202020204" charset="0"/>
        <a:buChar char="•"/>
        <a:defRPr kern="1200">
          <a:solidFill>
            <a:schemeClr val="tx1"/>
          </a:solidFill>
          <a:latin typeface="Arial" panose="02080604020202020204" charset="0"/>
          <a:ea typeface="SimHei" panose="02010609060101010101" pitchFamily="49" charset="-122"/>
          <a:cs typeface="+mn-cs"/>
          <a:sym typeface="Arial" panose="02080604020202020204" charset="0"/>
        </a:defRPr>
      </a:lvl4pPr>
      <a:lvl5pPr marL="2114550" indent="-285750" algn="l" rtl="0" eaLnBrk="0" fontAlgn="base" hangingPunct="0">
        <a:spcBef>
          <a:spcPct val="20000"/>
        </a:spcBef>
        <a:spcAft>
          <a:spcPct val="0"/>
        </a:spcAft>
        <a:buFont typeface="Arial" panose="02080604020202020204" charset="0"/>
        <a:buChar char="•"/>
        <a:defRPr kern="1200">
          <a:solidFill>
            <a:schemeClr val="tx1"/>
          </a:solidFill>
          <a:latin typeface="Arial" panose="02080604020202020204" charset="0"/>
          <a:ea typeface="SimHei" panose="02010609060101010101" pitchFamily="49" charset="-122"/>
          <a:cs typeface="+mn-cs"/>
          <a:sym typeface="Arial" panose="0208060402020202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1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1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48218" y="2635885"/>
            <a:ext cx="10636249" cy="914400"/>
          </a:xfrm>
        </p:spPr>
        <p:txBody>
          <a:bodyPr wrap="square">
            <a:normAutofit/>
          </a:bodyPr>
          <a:lstStyle/>
          <a:p>
            <a:r>
              <a:rPr lang="x-none" altLang="zh-CN" dirty="0" smtClean="0">
                <a:latin typeface="+mj-lt"/>
                <a:ea typeface="+mj-ea"/>
              </a:rPr>
              <a:t>TrackFit  </a:t>
            </a:r>
            <a:r>
              <a:rPr lang="x-none" altLang="zh-CN" sz="4000" dirty="0" smtClean="0">
                <a:latin typeface="+mj-lt"/>
                <a:ea typeface="+mj-ea"/>
              </a:rPr>
              <a:t>DMQB Project 2</a:t>
            </a:r>
            <a:endParaRPr lang="x-none" altLang="zh-CN" sz="4000" dirty="0" smtClean="0">
              <a:latin typeface="+mj-lt"/>
              <a:ea typeface="+mj-ea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48218" y="3605531"/>
            <a:ext cx="10636249" cy="517525"/>
          </a:xfrm>
        </p:spPr>
        <p:txBody>
          <a:bodyPr wrap="square">
            <a:normAutofit/>
          </a:bodyPr>
          <a:lstStyle/>
          <a:p>
            <a:pPr>
              <a:lnSpc>
                <a:spcPct val="90000"/>
              </a:lnSpc>
            </a:pPr>
            <a:r>
              <a:rPr lang="x-none" altLang="zh-CN" dirty="0" smtClean="0">
                <a:latin typeface="+mn-lt"/>
                <a:ea typeface="+mn-ea"/>
              </a:rPr>
              <a:t>Comparison of Google Fit user data</a:t>
            </a:r>
            <a:endParaRPr lang="x-none" altLang="zh-CN" dirty="0" smtClean="0"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8640" y="4293870"/>
            <a:ext cx="5470525" cy="90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60000"/>
          </a:bodyPr>
          <a:lstStyle>
            <a:defPPr>
              <a:defRPr lang="zh-CN"/>
            </a:defPPr>
            <a:lvl1pPr eaLnBrk="1" hangingPunct="1">
              <a:buFontTx/>
              <a:buNone/>
              <a:defRPr sz="2800">
                <a:solidFill>
                  <a:schemeClr val="bg2"/>
                </a:solidFill>
                <a:latin typeface="+mn-lt"/>
                <a:ea typeface="+mn-ea"/>
              </a:defRPr>
            </a:lvl1pPr>
            <a:lvl2pPr marL="742950" indent="-285750" algn="ctr">
              <a:spcBef>
                <a:spcPct val="20000"/>
              </a:spcBef>
              <a:defRPr>
                <a:solidFill>
                  <a:schemeClr val="bg1"/>
                </a:solidFill>
              </a:defRPr>
            </a:lvl2pPr>
            <a:lvl3pPr marL="1143000" indent="-228600" algn="ctr">
              <a:spcBef>
                <a:spcPct val="20000"/>
              </a:spcBef>
              <a:defRPr>
                <a:solidFill>
                  <a:schemeClr val="bg1"/>
                </a:solidFill>
              </a:defRPr>
            </a:lvl3pPr>
            <a:lvl4pPr marL="1600200" indent="-228600" algn="ctr">
              <a:spcBef>
                <a:spcPct val="20000"/>
              </a:spcBef>
              <a:defRPr>
                <a:solidFill>
                  <a:schemeClr val="bg1"/>
                </a:solidFill>
              </a:defRPr>
            </a:lvl4pPr>
            <a:lvl5pPr marL="2057400" indent="-228600" algn="ctr">
              <a:spcBef>
                <a:spcPct val="20000"/>
              </a:spcBef>
              <a:defRPr>
                <a:solidFill>
                  <a:schemeClr val="bg1"/>
                </a:solidFill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</a:defRPr>
            </a:lvl9pPr>
          </a:lstStyle>
          <a:p>
            <a:r>
              <a:rPr lang="x-none" altLang="en-US" dirty="0" smtClean="0">
                <a:solidFill>
                  <a:srgbClr val="EFDB6D"/>
                </a:solidFill>
              </a:rPr>
              <a:t>Pierre Delpy</a:t>
            </a:r>
            <a:endParaRPr lang="x-none" altLang="en-US" dirty="0" smtClean="0">
              <a:solidFill>
                <a:srgbClr val="EFDB6D"/>
              </a:solidFill>
            </a:endParaRPr>
          </a:p>
          <a:p>
            <a:r>
              <a:rPr lang="x-none" altLang="zh-CN" dirty="0">
                <a:solidFill>
                  <a:srgbClr val="EFDB6D"/>
                </a:solidFill>
              </a:rPr>
              <a:t>Priya</a:t>
            </a:r>
            <a:br>
              <a:rPr lang="zh-CN" altLang="en-US" dirty="0">
                <a:solidFill>
                  <a:srgbClr val="EFDB6D"/>
                </a:solidFill>
              </a:rPr>
            </a:br>
            <a:r>
              <a:rPr lang="x-none" altLang="zh-CN" dirty="0">
                <a:solidFill>
                  <a:srgbClr val="EFDB6D"/>
                </a:solidFill>
              </a:rPr>
              <a:t>Caspar Groß</a:t>
            </a:r>
            <a:endParaRPr lang="x-none" altLang="zh-CN" dirty="0">
              <a:solidFill>
                <a:srgbClr val="EFDB6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e-DE"/>
              <a:t>Data extraction</a:t>
            </a:r>
            <a:endParaRPr lang="x-none" altLang="de-DE"/>
          </a:p>
        </p:txBody>
      </p:sp>
      <p:pic>
        <p:nvPicPr>
          <p:cNvPr id="5" name="Picture Placeholder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246505" y="1722120"/>
            <a:ext cx="8624570" cy="4778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r>
              <a:rPr lang="x-none" altLang="de-DE"/>
              <a:t>Data Gathering	</a:t>
            </a:r>
            <a:endParaRPr lang="x-none" altLang="de-DE"/>
          </a:p>
        </p:txBody>
      </p:sp>
      <p:sp>
        <p:nvSpPr>
          <p:cNvPr id="3" name="Subtit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p>
            <a:r>
              <a:rPr lang="x-none" altLang="de-DE"/>
              <a:t>Using google Fith API and OAuth2</a:t>
            </a:r>
            <a:endParaRPr lang="x-none" alt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9726" y="363600"/>
            <a:ext cx="10614074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altLang="zh-CN" dirty="0" smtClean="0">
                <a:solidFill>
                  <a:schemeClr val="bg2"/>
                </a:solidFill>
              </a:rPr>
              <a:t>Frameworks used</a:t>
            </a:r>
            <a:endParaRPr lang="x-none" altLang="zh-CN" dirty="0">
              <a:solidFill>
                <a:schemeClr val="bg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26" y="1756533"/>
            <a:ext cx="5180400" cy="435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</a:lvl9pPr>
          </a:lstStyle>
          <a:p>
            <a:r>
              <a:rPr lang="x-none" altLang="zh-CN" smtClean="0"/>
              <a:t>Web Application with Vaadin (Java)</a:t>
            </a:r>
            <a:endParaRPr lang="x-none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</a:lvl9pPr>
          </a:lstStyle>
          <a:p>
            <a:r>
              <a:rPr lang="zh-CN" altLang="en-US" sz="2400" smtClean="0"/>
              <a:t>Please enter the textPlease enter the textPlease enter the textPlease enter the textPlease enter the text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38200" y="816964"/>
            <a:ext cx="4165349" cy="160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zh-CN" altLang="en-US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Please enter your title</a:t>
            </a:r>
            <a:endParaRPr lang="zh-CN" altLang="en-US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2418964"/>
            <a:ext cx="4165349" cy="38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zh-CN" altLang="en-US" smtClean="0"/>
              <a:t>Please enter the textPlease enter the textPlease enter the textPlease enter the textPlease enter the text</a:t>
            </a:r>
            <a:endParaRPr lang="zh-CN" altLang="en-US" dirty="0"/>
          </a:p>
        </p:txBody>
      </p:sp>
      <p:pic>
        <p:nvPicPr>
          <p:cNvPr id="5" name="Picture 5"/>
          <p:cNvPicPr preferRelativeResize="0">
            <a:picLocks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4" r="1219"/>
          <a:stretch>
            <a:fillRect/>
          </a:stretch>
        </p:blipFill>
        <p:spPr bwMode="auto">
          <a:xfrm>
            <a:off x="5184000" y="816964"/>
            <a:ext cx="6170400" cy="5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54600" y="29795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 sz="360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Please enter your title</a:t>
            </a:r>
            <a:endParaRPr lang="zh-CN" altLang="en-US" sz="36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54600" y="5982352"/>
            <a:ext cx="9082800" cy="597600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20000"/>
          </a:bodyPr>
          <a:lstStyle/>
          <a:p>
            <a:r>
              <a:rPr lang="zh-CN" altLang="en-US" smtClean="0"/>
              <a:t>Please enter the textPlease enter the textPlease enter the textPlease enter the textPlease enter the text</a:t>
            </a:r>
            <a:endParaRPr lang="zh-CN" altLang="en-US" sz="18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33" b="12366"/>
          <a:stretch>
            <a:fillRect/>
          </a:stretch>
        </p:blipFill>
        <p:spPr bwMode="auto">
          <a:xfrm>
            <a:off x="1554600" y="1258340"/>
            <a:ext cx="9082800" cy="454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圆角矩形 1"/>
          <p:cNvSpPr>
            <a:spLocks noChangeArrowheads="1"/>
          </p:cNvSpPr>
          <p:nvPr/>
        </p:nvSpPr>
        <p:spPr bwMode="auto">
          <a:xfrm>
            <a:off x="2746713" y="350838"/>
            <a:ext cx="6078645" cy="768350"/>
          </a:xfrm>
          <a:prstGeom prst="roundRect">
            <a:avLst>
              <a:gd name="adj" fmla="val 50000"/>
            </a:avLst>
          </a:prstGeom>
          <a:solidFill>
            <a:srgbClr val="F0DB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0" tIns="0" rIns="0" bIns="0" anchor="ctr" anchorCtr="0">
            <a:normAutofit fontScale="92500" lnSpcReduction="1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latin typeface="+mj-lt"/>
                <a:ea typeface="+mj-ea"/>
                <a:cs typeface="+mj-cs"/>
              </a:rPr>
              <a:t>Please enter your title</a:t>
            </a:r>
            <a:endParaRPr lang="zh-CN" altLang="en-US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5124" name="Text Box 12"/>
          <p:cNvSpPr txBox="1">
            <a:spLocks noChangeArrowheads="1"/>
          </p:cNvSpPr>
          <p:nvPr/>
        </p:nvSpPr>
        <p:spPr bwMode="auto">
          <a:xfrm>
            <a:off x="6311899" y="1989138"/>
            <a:ext cx="38859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Please enter your title</a:t>
            </a:r>
            <a:endParaRPr lang="zh-CN" altLang="en-US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125" name="Text Box 13"/>
          <p:cNvSpPr txBox="1">
            <a:spLocks noChangeArrowheads="1"/>
          </p:cNvSpPr>
          <p:nvPr/>
        </p:nvSpPr>
        <p:spPr bwMode="auto">
          <a:xfrm>
            <a:off x="1286360" y="3963988"/>
            <a:ext cx="3952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Please enter your title</a:t>
            </a:r>
            <a:endParaRPr lang="zh-CN" altLang="en-US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128" name="AutoShape 8"/>
          <p:cNvCxnSpPr>
            <a:cxnSpLocks noChangeShapeType="1"/>
          </p:cNvCxnSpPr>
          <p:nvPr/>
        </p:nvCxnSpPr>
        <p:spPr bwMode="auto">
          <a:xfrm>
            <a:off x="5815013" y="1666876"/>
            <a:ext cx="0" cy="4271963"/>
          </a:xfrm>
          <a:prstGeom prst="straightConnector1">
            <a:avLst/>
          </a:prstGeom>
          <a:noFill/>
          <a:ln w="12700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9" name="AutoShape 8"/>
          <p:cNvSpPr>
            <a:spLocks noChangeArrowheads="1"/>
          </p:cNvSpPr>
          <p:nvPr/>
        </p:nvSpPr>
        <p:spPr bwMode="auto">
          <a:xfrm>
            <a:off x="5445126" y="2355851"/>
            <a:ext cx="758825" cy="625475"/>
          </a:xfrm>
          <a:prstGeom prst="hexagon">
            <a:avLst>
              <a:gd name="adj" fmla="val 30330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 fontScale="825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3200">
                <a:solidFill>
                  <a:srgbClr val="63C5A6"/>
                </a:solidFill>
                <a:latin typeface="+mn-lt"/>
                <a:ea typeface="+mn-ea"/>
              </a:rPr>
              <a:t>1</a:t>
            </a:r>
            <a:endParaRPr lang="zh-CN" altLang="zh-CN" sz="3200">
              <a:solidFill>
                <a:srgbClr val="63C5A6"/>
              </a:solidFill>
              <a:latin typeface="+mn-lt"/>
              <a:ea typeface="+mn-ea"/>
            </a:endParaRP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5435601" y="4540250"/>
            <a:ext cx="758825" cy="622300"/>
          </a:xfrm>
          <a:prstGeom prst="hexagon">
            <a:avLst>
              <a:gd name="adj" fmla="val 30485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 fontScale="825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3200">
                <a:solidFill>
                  <a:srgbClr val="63C5A6"/>
                </a:solidFill>
                <a:latin typeface="+mn-lt"/>
                <a:ea typeface="+mn-ea"/>
              </a:rPr>
              <a:t>2</a:t>
            </a:r>
            <a:endParaRPr lang="zh-CN" altLang="zh-CN" sz="3200">
              <a:solidFill>
                <a:srgbClr val="63C5A6"/>
              </a:solidFill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6360" y="4329114"/>
            <a:ext cx="3952392" cy="191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t" anchorCtr="0" compatLnSpc="1">
            <a:normAutofit/>
          </a:bodyPr>
          <a:lstStyle>
            <a:lvl1pPr marL="3175" indent="-3175" algn="r" eaLnBrk="1" hangingPunct="1">
              <a:lnSpc>
                <a:spcPct val="130000"/>
              </a:lnSpc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11899" y="2355849"/>
            <a:ext cx="3885985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8255" indent="-8255" eaLnBrk="1" hangingPunct="1">
              <a:lnSpc>
                <a:spcPct val="130000"/>
              </a:lnSpc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1" name="直接连接符 4"/>
          <p:cNvCxnSpPr>
            <a:cxnSpLocks noChangeShapeType="1"/>
          </p:cNvCxnSpPr>
          <p:nvPr/>
        </p:nvCxnSpPr>
        <p:spPr bwMode="auto">
          <a:xfrm>
            <a:off x="5830888" y="1503224"/>
            <a:ext cx="0" cy="32385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72" name="直接连接符 24"/>
          <p:cNvCxnSpPr>
            <a:cxnSpLocks noChangeShapeType="1"/>
          </p:cNvCxnSpPr>
          <p:nvPr/>
        </p:nvCxnSpPr>
        <p:spPr bwMode="auto">
          <a:xfrm>
            <a:off x="5838825" y="2316025"/>
            <a:ext cx="0" cy="855663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73" name="直接连接符 25"/>
          <p:cNvCxnSpPr>
            <a:cxnSpLocks noChangeShapeType="1"/>
          </p:cNvCxnSpPr>
          <p:nvPr/>
        </p:nvCxnSpPr>
        <p:spPr bwMode="auto">
          <a:xfrm>
            <a:off x="5838825" y="3589200"/>
            <a:ext cx="0" cy="1039813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74" name="直接连接符 27"/>
          <p:cNvCxnSpPr>
            <a:cxnSpLocks noChangeShapeType="1"/>
          </p:cNvCxnSpPr>
          <p:nvPr/>
        </p:nvCxnSpPr>
        <p:spPr bwMode="auto">
          <a:xfrm>
            <a:off x="5838825" y="4814750"/>
            <a:ext cx="0" cy="665163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75" name="AutoShape 8"/>
          <p:cNvSpPr>
            <a:spLocks noChangeArrowheads="1"/>
          </p:cNvSpPr>
          <p:nvPr/>
        </p:nvSpPr>
        <p:spPr bwMode="auto">
          <a:xfrm>
            <a:off x="5516564" y="1831837"/>
            <a:ext cx="668337" cy="550862"/>
          </a:xfrm>
          <a:prstGeom prst="hexagon">
            <a:avLst>
              <a:gd name="adj" fmla="val 30331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 fontScale="750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chemeClr val="hlink"/>
                </a:solidFill>
                <a:latin typeface="+mn-lt"/>
                <a:ea typeface="+mn-ea"/>
              </a:rPr>
              <a:t>1</a:t>
            </a:r>
            <a:endParaRPr lang="zh-CN" altLang="zh-CN" sz="2800">
              <a:solidFill>
                <a:schemeClr val="hlink"/>
              </a:solidFill>
              <a:latin typeface="+mn-lt"/>
              <a:ea typeface="+mn-ea"/>
            </a:endParaRPr>
          </a:p>
        </p:txBody>
      </p:sp>
      <p:sp>
        <p:nvSpPr>
          <p:cNvPr id="7176" name="AutoShape 9"/>
          <p:cNvSpPr>
            <a:spLocks noChangeArrowheads="1"/>
          </p:cNvSpPr>
          <p:nvPr/>
        </p:nvSpPr>
        <p:spPr bwMode="auto">
          <a:xfrm>
            <a:off x="5507039" y="3082787"/>
            <a:ext cx="668337" cy="550862"/>
          </a:xfrm>
          <a:prstGeom prst="hexagon">
            <a:avLst>
              <a:gd name="adj" fmla="val 30331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 fontScale="750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chemeClr val="hlink"/>
                </a:solidFill>
                <a:latin typeface="+mn-lt"/>
                <a:ea typeface="+mn-ea"/>
              </a:rPr>
              <a:t>2</a:t>
            </a:r>
            <a:endParaRPr lang="zh-CN" altLang="zh-CN" sz="2800">
              <a:solidFill>
                <a:schemeClr val="hlink"/>
              </a:solidFill>
              <a:latin typeface="+mn-lt"/>
              <a:ea typeface="+mn-ea"/>
            </a:endParaRPr>
          </a:p>
        </p:txBody>
      </p:sp>
      <p:sp>
        <p:nvSpPr>
          <p:cNvPr id="7177" name="AutoShape 10"/>
          <p:cNvSpPr>
            <a:spLocks noChangeArrowheads="1"/>
          </p:cNvSpPr>
          <p:nvPr/>
        </p:nvSpPr>
        <p:spPr bwMode="auto">
          <a:xfrm>
            <a:off x="5507039" y="4263887"/>
            <a:ext cx="668337" cy="550862"/>
          </a:xfrm>
          <a:prstGeom prst="hexagon">
            <a:avLst>
              <a:gd name="adj" fmla="val 30331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 fontScale="750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chemeClr val="hlink"/>
                </a:solidFill>
                <a:latin typeface="+mn-lt"/>
                <a:ea typeface="+mn-ea"/>
              </a:rPr>
              <a:t>3</a:t>
            </a:r>
            <a:endParaRPr lang="zh-CN" altLang="zh-CN" sz="2800">
              <a:solidFill>
                <a:schemeClr val="hlink"/>
              </a:solidFill>
              <a:latin typeface="+mn-lt"/>
              <a:ea typeface="+mn-ea"/>
            </a:endParaRPr>
          </a:p>
        </p:txBody>
      </p:sp>
      <p:sp>
        <p:nvSpPr>
          <p:cNvPr id="7178" name="AutoShape 12"/>
          <p:cNvSpPr>
            <a:spLocks noChangeArrowheads="1"/>
          </p:cNvSpPr>
          <p:nvPr/>
        </p:nvSpPr>
        <p:spPr bwMode="auto">
          <a:xfrm>
            <a:off x="5491164" y="5395775"/>
            <a:ext cx="668337" cy="549275"/>
          </a:xfrm>
          <a:prstGeom prst="hexagon">
            <a:avLst>
              <a:gd name="adj" fmla="val 30419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 fontScale="750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chemeClr val="hlink"/>
                </a:solidFill>
                <a:latin typeface="+mn-lt"/>
                <a:ea typeface="+mn-ea"/>
              </a:rPr>
              <a:t>4</a:t>
            </a:r>
            <a:endParaRPr lang="zh-CN" altLang="zh-CN" sz="2800">
              <a:solidFill>
                <a:schemeClr val="hlink"/>
              </a:solidFill>
              <a:latin typeface="+mn-lt"/>
              <a:ea typeface="+mn-ea"/>
            </a:endParaRPr>
          </a:p>
        </p:txBody>
      </p:sp>
      <p:cxnSp>
        <p:nvCxnSpPr>
          <p:cNvPr id="7179" name="直接连接符 27"/>
          <p:cNvCxnSpPr>
            <a:cxnSpLocks noChangeShapeType="1"/>
          </p:cNvCxnSpPr>
          <p:nvPr/>
        </p:nvCxnSpPr>
        <p:spPr bwMode="auto">
          <a:xfrm>
            <a:off x="5822950" y="5875200"/>
            <a:ext cx="0" cy="665163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文本框 1"/>
          <p:cNvSpPr txBox="1"/>
          <p:nvPr/>
        </p:nvSpPr>
        <p:spPr>
          <a:xfrm>
            <a:off x="1316980" y="5525950"/>
            <a:ext cx="3953522" cy="112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marL="8255" indent="-8255" algn="r" eaLnBrk="1" hangingPunct="1">
              <a:lnSpc>
                <a:spcPct val="130000"/>
              </a:lnSpc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Please enter the textPlease enter the text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2855" y="3274873"/>
            <a:ext cx="3953522" cy="111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marL="8255" indent="-8255" algn="r" eaLnBrk="1" hangingPunct="1">
              <a:lnSpc>
                <a:spcPct val="130000"/>
              </a:lnSpc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Please enter the textPlease enter the text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64289" y="4471553"/>
            <a:ext cx="3941707" cy="113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marL="8255" indent="-8255" eaLnBrk="1" hangingPunct="1">
              <a:lnSpc>
                <a:spcPct val="130000"/>
              </a:lnSpc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Please enter the textPlease enter the text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80164" y="1904565"/>
            <a:ext cx="3941707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8255" indent="-8255" eaLnBrk="1" hangingPunct="1">
              <a:lnSpc>
                <a:spcPct val="130000"/>
              </a:lnSpc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17620" y="5143363"/>
            <a:ext cx="3951293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marL="8255" indent="-8255" algn="r" eaLnBrk="1" hangingPunct="1">
              <a:lnSpc>
                <a:spcPct val="90000"/>
              </a:lnSpc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your title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32855" y="2892288"/>
            <a:ext cx="3953522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marL="8255" indent="-8255" algn="r" eaLnBrk="1" hangingPunct="1">
              <a:lnSpc>
                <a:spcPct val="90000"/>
              </a:lnSpc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your title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64289" y="4090552"/>
            <a:ext cx="394170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marL="8255" indent="-8255" eaLnBrk="1" hangingPunct="1">
              <a:lnSpc>
                <a:spcPct val="90000"/>
              </a:lnSpc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your title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80164" y="1523564"/>
            <a:ext cx="394170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marL="8255" indent="-8255" eaLnBrk="1" hangingPunct="1">
              <a:lnSpc>
                <a:spcPct val="90000"/>
              </a:lnSpc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your title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矩形 1"/>
          <p:cNvSpPr>
            <a:spLocks noChangeArrowheads="1"/>
          </p:cNvSpPr>
          <p:nvPr/>
        </p:nvSpPr>
        <p:spPr bwMode="auto">
          <a:xfrm>
            <a:off x="2746713" y="350838"/>
            <a:ext cx="6078645" cy="768350"/>
          </a:xfrm>
          <a:prstGeom prst="roundRect">
            <a:avLst>
              <a:gd name="adj" fmla="val 50000"/>
            </a:avLst>
          </a:prstGeom>
          <a:solidFill>
            <a:srgbClr val="F0DB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0" tIns="0" rIns="0" bIns="0" anchor="ctr" anchorCtr="0">
            <a:normAutofit fontScale="92500" lnSpcReduction="1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latin typeface="+mj-lt"/>
                <a:ea typeface="+mj-ea"/>
                <a:cs typeface="+mj-cs"/>
              </a:rPr>
              <a:t>Please enter your title</a:t>
            </a:r>
            <a:endParaRPr lang="zh-CN" altLang="en-US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05" name="AutoShape 4"/>
          <p:cNvCxnSpPr>
            <a:cxnSpLocks noChangeShapeType="1"/>
          </p:cNvCxnSpPr>
          <p:nvPr/>
        </p:nvCxnSpPr>
        <p:spPr bwMode="auto">
          <a:xfrm flipH="1">
            <a:off x="5783263" y="1292305"/>
            <a:ext cx="68262" cy="5334000"/>
          </a:xfrm>
          <a:prstGeom prst="straightConnector1">
            <a:avLst/>
          </a:prstGeom>
          <a:noFill/>
          <a:ln w="12700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06" name="AutoShape 5"/>
          <p:cNvSpPr>
            <a:spLocks noChangeArrowheads="1"/>
          </p:cNvSpPr>
          <p:nvPr/>
        </p:nvSpPr>
        <p:spPr bwMode="auto">
          <a:xfrm>
            <a:off x="5543551" y="1693942"/>
            <a:ext cx="608013" cy="501650"/>
          </a:xfrm>
          <a:prstGeom prst="hexagon">
            <a:avLst>
              <a:gd name="adj" fmla="val 30301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 fontScale="675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chemeClr val="hlink"/>
                </a:solidFill>
                <a:latin typeface="+mn-lt"/>
                <a:ea typeface="+mn-ea"/>
              </a:rPr>
              <a:t>1</a:t>
            </a:r>
            <a:endParaRPr lang="zh-CN" altLang="zh-CN" sz="2800">
              <a:solidFill>
                <a:schemeClr val="hlink"/>
              </a:solidFill>
              <a:latin typeface="+mn-lt"/>
              <a:ea typeface="+mn-ea"/>
            </a:endParaRPr>
          </a:p>
        </p:txBody>
      </p:sp>
      <p:sp>
        <p:nvSpPr>
          <p:cNvPr id="8207" name="AutoShape 6"/>
          <p:cNvSpPr>
            <a:spLocks noChangeArrowheads="1"/>
          </p:cNvSpPr>
          <p:nvPr/>
        </p:nvSpPr>
        <p:spPr bwMode="auto">
          <a:xfrm>
            <a:off x="5534026" y="3718005"/>
            <a:ext cx="608013" cy="501650"/>
          </a:xfrm>
          <a:prstGeom prst="hexagon">
            <a:avLst>
              <a:gd name="adj" fmla="val 30301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 fontScale="675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chemeClr val="hlink"/>
                </a:solidFill>
                <a:latin typeface="+mn-lt"/>
                <a:ea typeface="+mn-ea"/>
              </a:rPr>
              <a:t>3</a:t>
            </a:r>
            <a:endParaRPr lang="zh-CN" altLang="zh-CN" sz="2800">
              <a:solidFill>
                <a:schemeClr val="hlink"/>
              </a:solidFill>
              <a:latin typeface="+mn-lt"/>
              <a:ea typeface="+mn-ea"/>
            </a:endParaRPr>
          </a:p>
        </p:txBody>
      </p:sp>
      <p:sp>
        <p:nvSpPr>
          <p:cNvPr id="8208" name="AutoShape 7"/>
          <p:cNvSpPr>
            <a:spLocks noChangeArrowheads="1"/>
          </p:cNvSpPr>
          <p:nvPr/>
        </p:nvSpPr>
        <p:spPr bwMode="auto">
          <a:xfrm>
            <a:off x="5518151" y="4729242"/>
            <a:ext cx="608013" cy="501650"/>
          </a:xfrm>
          <a:prstGeom prst="hexagon">
            <a:avLst>
              <a:gd name="adj" fmla="val 30301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 fontScale="675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chemeClr val="hlink"/>
                </a:solidFill>
                <a:latin typeface="+mn-lt"/>
                <a:ea typeface="+mn-ea"/>
              </a:rPr>
              <a:t>4</a:t>
            </a:r>
            <a:endParaRPr lang="zh-CN" altLang="zh-CN" sz="2800">
              <a:solidFill>
                <a:schemeClr val="hlink"/>
              </a:solidFill>
              <a:latin typeface="+mn-lt"/>
              <a:ea typeface="+mn-ea"/>
            </a:endParaRPr>
          </a:p>
        </p:txBody>
      </p:sp>
      <p:sp>
        <p:nvSpPr>
          <p:cNvPr id="8209" name="AutoShape 8"/>
          <p:cNvSpPr>
            <a:spLocks noChangeArrowheads="1"/>
          </p:cNvSpPr>
          <p:nvPr/>
        </p:nvSpPr>
        <p:spPr bwMode="auto">
          <a:xfrm>
            <a:off x="5511801" y="5742068"/>
            <a:ext cx="606425" cy="500063"/>
          </a:xfrm>
          <a:prstGeom prst="hexagon">
            <a:avLst>
              <a:gd name="adj" fmla="val 30317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 fontScale="675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chemeClr val="hlink"/>
                </a:solidFill>
                <a:latin typeface="+mn-lt"/>
                <a:ea typeface="+mn-ea"/>
              </a:rPr>
              <a:t>5</a:t>
            </a:r>
            <a:endParaRPr lang="zh-CN" altLang="zh-CN" sz="2800">
              <a:solidFill>
                <a:schemeClr val="hlink"/>
              </a:solidFill>
              <a:latin typeface="+mn-lt"/>
              <a:ea typeface="+mn-ea"/>
            </a:endParaRPr>
          </a:p>
        </p:txBody>
      </p:sp>
      <p:sp>
        <p:nvSpPr>
          <p:cNvPr id="8210" name="AutoShape 10"/>
          <p:cNvSpPr>
            <a:spLocks noChangeArrowheads="1"/>
          </p:cNvSpPr>
          <p:nvPr/>
        </p:nvSpPr>
        <p:spPr bwMode="auto">
          <a:xfrm>
            <a:off x="5543551" y="2705181"/>
            <a:ext cx="606425" cy="503237"/>
          </a:xfrm>
          <a:prstGeom prst="hexagon">
            <a:avLst>
              <a:gd name="adj" fmla="val 30126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 fontScale="675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chemeClr val="hlink"/>
                </a:solidFill>
                <a:latin typeface="+mn-lt"/>
                <a:ea typeface="+mn-ea"/>
              </a:rPr>
              <a:t>2</a:t>
            </a:r>
            <a:endParaRPr lang="zh-CN" altLang="zh-CN" sz="2800">
              <a:solidFill>
                <a:schemeClr val="hlink"/>
              </a:solidFill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5879" y="2755147"/>
            <a:ext cx="4221298" cy="95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 marL="3175" indent="-3175" algn="r" eaLnBrk="1" hangingPunct="1">
              <a:lnSpc>
                <a:spcPct val="130000"/>
              </a:lnSpc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Please enter the textPlease enter the text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5879" y="4844295"/>
            <a:ext cx="4221298" cy="103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 marL="3175" indent="-3175" algn="r" eaLnBrk="1" hangingPunct="1">
              <a:lnSpc>
                <a:spcPct val="130000"/>
              </a:lnSpc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Please enter the textPlease enter the text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05550" y="5877083"/>
            <a:ext cx="4174014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130000"/>
              </a:lnSpc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Please enter the textPlease enter the text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23014" y="3816508"/>
            <a:ext cx="415384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 lnSpcReduction="10000"/>
          </a:bodyPr>
          <a:lstStyle>
            <a:defPPr>
              <a:defRPr lang="zh-CN"/>
            </a:defPPr>
            <a:lvl1pPr marL="3175" indent="-3175" eaLnBrk="1" hangingPunct="1">
              <a:lnSpc>
                <a:spcPct val="130000"/>
              </a:lnSpc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Please enter the textPlease enter the text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51574" y="1825785"/>
            <a:ext cx="4153841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 lnSpcReduction="10000"/>
          </a:bodyPr>
          <a:lstStyle>
            <a:defPPr>
              <a:defRPr lang="zh-CN"/>
            </a:defPPr>
            <a:lvl1pPr marL="3175" indent="-3175" eaLnBrk="1" hangingPunct="1">
              <a:lnSpc>
                <a:spcPct val="130000"/>
              </a:lnSpc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Please enter the textPlease enter the text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9207" y="2375263"/>
            <a:ext cx="4202093" cy="37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 marL="3175" indent="-3175" algn="r" eaLnBrk="1" hangingPunct="1">
              <a:lnSpc>
                <a:spcPct val="90000"/>
              </a:lnSpc>
              <a:buFontTx/>
              <a:buNone/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Please enter your title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15879" y="4464413"/>
            <a:ext cx="4221298" cy="37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 marL="3175" indent="-3175" algn="r" eaLnBrk="1" hangingPunct="1">
              <a:lnSpc>
                <a:spcPct val="90000"/>
              </a:lnSpc>
              <a:buFontTx/>
              <a:buNone/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your title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05551" y="5497201"/>
            <a:ext cx="4172180" cy="37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90000"/>
              </a:lnSpc>
              <a:buFontTx/>
              <a:buNone/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Please enter your title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23014" y="3434772"/>
            <a:ext cx="4153840" cy="38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90000"/>
              </a:lnSpc>
              <a:buFontTx/>
              <a:buNone/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Please enter your title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37289" y="1444047"/>
            <a:ext cx="4170346" cy="38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90000"/>
              </a:lnSpc>
              <a:buFontTx/>
              <a:buNone/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Please enter your title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"/>
          <p:cNvSpPr>
            <a:spLocks noChangeArrowheads="1"/>
          </p:cNvSpPr>
          <p:nvPr/>
        </p:nvSpPr>
        <p:spPr bwMode="auto">
          <a:xfrm>
            <a:off x="2746713" y="350838"/>
            <a:ext cx="6078645" cy="768350"/>
          </a:xfrm>
          <a:prstGeom prst="roundRect">
            <a:avLst>
              <a:gd name="adj" fmla="val 50000"/>
            </a:avLst>
          </a:prstGeom>
          <a:solidFill>
            <a:srgbClr val="F0DB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0" tIns="0" rIns="0" bIns="0" anchor="ctr" anchorCtr="0">
            <a:normAutofit fontScale="92500" lnSpcReduction="1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latin typeface="+mj-lt"/>
                <a:ea typeface="+mj-ea"/>
                <a:cs typeface="+mj-cs"/>
              </a:rPr>
              <a:t>Please enter your title</a:t>
            </a:r>
            <a:endParaRPr lang="zh-CN" altLang="en-US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31" name="AutoShape 4"/>
          <p:cNvCxnSpPr>
            <a:cxnSpLocks noChangeShapeType="1"/>
          </p:cNvCxnSpPr>
          <p:nvPr/>
        </p:nvCxnSpPr>
        <p:spPr bwMode="auto">
          <a:xfrm flipH="1">
            <a:off x="5783263" y="1400791"/>
            <a:ext cx="68262" cy="5334000"/>
          </a:xfrm>
          <a:prstGeom prst="straightConnector1">
            <a:avLst/>
          </a:prstGeom>
          <a:noFill/>
          <a:ln w="12700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32" name="AutoShape 5"/>
          <p:cNvSpPr>
            <a:spLocks noChangeArrowheads="1"/>
          </p:cNvSpPr>
          <p:nvPr/>
        </p:nvSpPr>
        <p:spPr bwMode="auto">
          <a:xfrm>
            <a:off x="5543551" y="1586528"/>
            <a:ext cx="608013" cy="501650"/>
          </a:xfrm>
          <a:prstGeom prst="hexagon">
            <a:avLst>
              <a:gd name="adj" fmla="val 30301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 fontScale="675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chemeClr val="hlink"/>
                </a:solidFill>
                <a:latin typeface="+mn-lt"/>
                <a:ea typeface="+mn-ea"/>
              </a:rPr>
              <a:t>1</a:t>
            </a:r>
            <a:endParaRPr lang="zh-CN" altLang="zh-CN" sz="2800">
              <a:solidFill>
                <a:schemeClr val="hlink"/>
              </a:solidFill>
              <a:latin typeface="+mn-lt"/>
              <a:ea typeface="+mn-ea"/>
            </a:endParaRPr>
          </a:p>
        </p:txBody>
      </p:sp>
      <p:sp>
        <p:nvSpPr>
          <p:cNvPr id="9233" name="AutoShape 6"/>
          <p:cNvSpPr>
            <a:spLocks noChangeArrowheads="1"/>
          </p:cNvSpPr>
          <p:nvPr/>
        </p:nvSpPr>
        <p:spPr bwMode="auto">
          <a:xfrm>
            <a:off x="5534026" y="3301028"/>
            <a:ext cx="608013" cy="501650"/>
          </a:xfrm>
          <a:prstGeom prst="hexagon">
            <a:avLst>
              <a:gd name="adj" fmla="val 30301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 fontScale="675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chemeClr val="hlink"/>
                </a:solidFill>
                <a:latin typeface="+mn-lt"/>
                <a:ea typeface="+mn-ea"/>
              </a:rPr>
              <a:t>3</a:t>
            </a:r>
            <a:endParaRPr lang="zh-CN" altLang="zh-CN" sz="2800">
              <a:solidFill>
                <a:schemeClr val="hlink"/>
              </a:solidFill>
              <a:latin typeface="+mn-lt"/>
              <a:ea typeface="+mn-ea"/>
            </a:endParaRPr>
          </a:p>
        </p:txBody>
      </p:sp>
      <p:sp>
        <p:nvSpPr>
          <p:cNvPr id="9234" name="AutoShape 7"/>
          <p:cNvSpPr>
            <a:spLocks noChangeArrowheads="1"/>
          </p:cNvSpPr>
          <p:nvPr/>
        </p:nvSpPr>
        <p:spPr bwMode="auto">
          <a:xfrm>
            <a:off x="5518151" y="4145578"/>
            <a:ext cx="608013" cy="501650"/>
          </a:xfrm>
          <a:prstGeom prst="hexagon">
            <a:avLst>
              <a:gd name="adj" fmla="val 30301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 fontScale="675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chemeClr val="hlink"/>
                </a:solidFill>
                <a:latin typeface="+mn-lt"/>
                <a:ea typeface="+mn-ea"/>
              </a:rPr>
              <a:t>4</a:t>
            </a:r>
            <a:endParaRPr lang="zh-CN" altLang="zh-CN" sz="2800">
              <a:solidFill>
                <a:schemeClr val="hlink"/>
              </a:solidFill>
              <a:latin typeface="+mn-lt"/>
              <a:ea typeface="+mn-ea"/>
            </a:endParaRPr>
          </a:p>
        </p:txBody>
      </p:sp>
      <p:sp>
        <p:nvSpPr>
          <p:cNvPr id="9235" name="AutoShape 8"/>
          <p:cNvSpPr>
            <a:spLocks noChangeArrowheads="1"/>
          </p:cNvSpPr>
          <p:nvPr/>
        </p:nvSpPr>
        <p:spPr bwMode="auto">
          <a:xfrm>
            <a:off x="5511801" y="4990129"/>
            <a:ext cx="606425" cy="500063"/>
          </a:xfrm>
          <a:prstGeom prst="hexagon">
            <a:avLst>
              <a:gd name="adj" fmla="val 30317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 fontScale="675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chemeClr val="hlink"/>
                </a:solidFill>
                <a:latin typeface="+mn-lt"/>
                <a:ea typeface="+mn-ea"/>
              </a:rPr>
              <a:t>5</a:t>
            </a:r>
            <a:endParaRPr lang="zh-CN" altLang="zh-CN" sz="2800">
              <a:solidFill>
                <a:schemeClr val="hlink"/>
              </a:solidFill>
              <a:latin typeface="+mn-lt"/>
              <a:ea typeface="+mn-ea"/>
            </a:endParaRPr>
          </a:p>
        </p:txBody>
      </p:sp>
      <p:sp>
        <p:nvSpPr>
          <p:cNvPr id="9236" name="AutoShape 9"/>
          <p:cNvSpPr>
            <a:spLocks noChangeArrowheads="1"/>
          </p:cNvSpPr>
          <p:nvPr/>
        </p:nvSpPr>
        <p:spPr bwMode="auto">
          <a:xfrm>
            <a:off x="5495926" y="5834679"/>
            <a:ext cx="606425" cy="500063"/>
          </a:xfrm>
          <a:prstGeom prst="hexagon">
            <a:avLst>
              <a:gd name="adj" fmla="val 30317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 fontScale="675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chemeClr val="hlink"/>
                </a:solidFill>
                <a:latin typeface="+mn-lt"/>
                <a:ea typeface="+mn-ea"/>
              </a:rPr>
              <a:t>6</a:t>
            </a:r>
            <a:endParaRPr lang="zh-CN" altLang="zh-CN" sz="2800">
              <a:solidFill>
                <a:schemeClr val="hlink"/>
              </a:solidFill>
              <a:latin typeface="+mn-lt"/>
              <a:ea typeface="+mn-ea"/>
            </a:endParaRPr>
          </a:p>
        </p:txBody>
      </p:sp>
      <p:sp>
        <p:nvSpPr>
          <p:cNvPr id="9237" name="AutoShape 10"/>
          <p:cNvSpPr>
            <a:spLocks noChangeArrowheads="1"/>
          </p:cNvSpPr>
          <p:nvPr/>
        </p:nvSpPr>
        <p:spPr bwMode="auto">
          <a:xfrm>
            <a:off x="5543551" y="2405678"/>
            <a:ext cx="606425" cy="503238"/>
          </a:xfrm>
          <a:prstGeom prst="hexagon">
            <a:avLst>
              <a:gd name="adj" fmla="val 30126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 fontScale="675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chemeClr val="hlink"/>
                </a:solidFill>
                <a:latin typeface="+mn-lt"/>
                <a:ea typeface="+mn-ea"/>
              </a:rPr>
              <a:t>2</a:t>
            </a:r>
            <a:endParaRPr lang="zh-CN" altLang="zh-CN" sz="2800">
              <a:solidFill>
                <a:schemeClr val="hlink"/>
              </a:solidFill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421" y="2463581"/>
            <a:ext cx="4166327" cy="102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 marL="3175" indent="-3175" algn="r" eaLnBrk="1" hangingPunct="1">
              <a:lnSpc>
                <a:spcPct val="130000"/>
              </a:lnSpc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Please enter the textPlease enter the text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2421" y="4281268"/>
            <a:ext cx="4166327" cy="920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 marL="3175" indent="-3175" algn="r" eaLnBrk="1" hangingPunct="1">
              <a:lnSpc>
                <a:spcPct val="130000"/>
              </a:lnSpc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Please enter the textPlease enter the text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2420" y="5881238"/>
            <a:ext cx="4185282" cy="909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 marL="3175" indent="-3175" algn="r" eaLnBrk="1" hangingPunct="1">
              <a:lnSpc>
                <a:spcPct val="130000"/>
              </a:lnSpc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Please enter the textPlease enter the text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28060" y="5243076"/>
            <a:ext cx="4314176" cy="1091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130000"/>
              </a:lnSpc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Please enter the textPlease enter the text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31236" y="1431210"/>
            <a:ext cx="4310385" cy="40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90000"/>
              </a:lnSpc>
              <a:buFontTx/>
              <a:buNone/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your title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29648" y="3172697"/>
            <a:ext cx="4312280" cy="40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90000"/>
              </a:lnSpc>
              <a:buFontTx/>
              <a:buNone/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your title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13773" y="4879639"/>
            <a:ext cx="4312280" cy="403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90000"/>
              </a:lnSpc>
              <a:buFontTx/>
              <a:buNone/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your title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12421" y="5517801"/>
            <a:ext cx="4168223" cy="403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 marL="3175" indent="-3175" algn="r" eaLnBrk="1" hangingPunct="1">
              <a:lnSpc>
                <a:spcPct val="90000"/>
              </a:lnSpc>
              <a:buFontTx/>
              <a:buNone/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your title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96546" y="3917832"/>
            <a:ext cx="4166327" cy="403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 marL="3175" indent="-3175" algn="r" eaLnBrk="1" hangingPunct="1">
              <a:lnSpc>
                <a:spcPct val="90000"/>
              </a:lnSpc>
              <a:buFontTx/>
              <a:buNone/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your title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12419" y="2100144"/>
            <a:ext cx="4147371" cy="403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 marL="3175" indent="-3175" algn="r" eaLnBrk="1" hangingPunct="1">
              <a:lnSpc>
                <a:spcPct val="90000"/>
              </a:lnSpc>
              <a:buFontTx/>
              <a:buNone/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Please enter your title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45524" y="1796612"/>
            <a:ext cx="4293325" cy="987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130000"/>
              </a:lnSpc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45524" y="3538101"/>
            <a:ext cx="4293325" cy="98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130000"/>
              </a:lnSpc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Please enter the textPlease enter the text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圆角矩形 1"/>
          <p:cNvSpPr>
            <a:spLocks noChangeArrowheads="1"/>
          </p:cNvSpPr>
          <p:nvPr/>
        </p:nvSpPr>
        <p:spPr bwMode="auto">
          <a:xfrm>
            <a:off x="2746713" y="350838"/>
            <a:ext cx="6078645" cy="768350"/>
          </a:xfrm>
          <a:prstGeom prst="roundRect">
            <a:avLst>
              <a:gd name="adj" fmla="val 50000"/>
            </a:avLst>
          </a:prstGeom>
          <a:solidFill>
            <a:srgbClr val="F0DB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0" tIns="0" rIns="0" bIns="0" anchor="ctr" anchorCtr="0">
            <a:normAutofit fontScale="92500" lnSpcReduction="1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latin typeface="+mj-lt"/>
                <a:ea typeface="+mj-ea"/>
                <a:cs typeface="+mj-cs"/>
              </a:rPr>
              <a:t>Please enter your title</a:t>
            </a:r>
            <a:endParaRPr lang="zh-CN" altLang="en-US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lt"/>
                <a:ea typeface="+mj-ea"/>
              </a:rPr>
              <a:t>Please enter your title</a:t>
            </a:r>
            <a:endParaRPr lang="zh-CN" altLang="en-US" dirty="0" smtClean="0">
              <a:latin typeface="+mj-lt"/>
              <a:ea typeface="+mj-ea"/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 wrap="square">
            <a:normAutofit/>
          </a:bodyPr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dirty="0" smtClean="0">
                <a:latin typeface="+mn-lt"/>
                <a:ea typeface="+mn-ea"/>
              </a:rPr>
              <a:t>Please enter the textPlease enter the textPlease enter the textPlease enter the textPlease enter the text</a:t>
            </a:r>
            <a:endParaRPr lang="zh-CN" altLang="en-US" dirty="0" smtClean="0">
              <a:latin typeface="+mn-lt"/>
              <a:ea typeface="+mn-ea"/>
            </a:endParaRPr>
          </a:p>
        </p:txBody>
      </p:sp>
      <p:sp>
        <p:nvSpPr>
          <p:cNvPr id="4" name="Arc 6"/>
          <p:cNvSpPr/>
          <p:nvPr/>
        </p:nvSpPr>
        <p:spPr bwMode="auto">
          <a:xfrm>
            <a:off x="2014780" y="1979614"/>
            <a:ext cx="817321" cy="670596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0 h 21600"/>
              <a:gd name="T6" fmla="*/ 21600 w 21600"/>
              <a:gd name="T7" fmla="*/ 21600 h 21600"/>
              <a:gd name="T8" fmla="*/ 0 w 21600"/>
              <a:gd name="T9" fmla="*/ 21600 h 21600"/>
              <a:gd name="T10" fmla="*/ 0 w 21600"/>
              <a:gd name="T11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313505" y="1114425"/>
            <a:ext cx="973137" cy="803275"/>
          </a:xfrm>
          <a:prstGeom prst="hexagon">
            <a:avLst>
              <a:gd name="adj" fmla="val 30287"/>
              <a:gd name="vf" fmla="val 115470"/>
            </a:avLst>
          </a:prstGeom>
          <a:solidFill>
            <a:srgbClr val="EFDB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0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altLang="zh-CN" dirty="0">
                <a:solidFill>
                  <a:schemeClr val="bg2"/>
                </a:solidFill>
              </a:rPr>
              <a:t>Aim of our application</a:t>
            </a:r>
            <a:endParaRPr lang="x-none" altLang="zh-CN" dirty="0">
              <a:solidFill>
                <a:schemeClr val="bg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9470" y="1824990"/>
            <a:ext cx="7782560" cy="435229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</a:lvl9pPr>
          </a:lstStyle>
          <a:p>
            <a:r>
              <a:rPr lang="x-none" altLang="zh-CN" sz="2400" smtClean="0"/>
              <a:t>Access Google Fit user data and store in database</a:t>
            </a:r>
            <a:endParaRPr lang="x-none" altLang="zh-CN" sz="2400" smtClean="0"/>
          </a:p>
          <a:p>
            <a:r>
              <a:rPr lang="x-none" altLang="zh-CN" sz="2400" dirty="0"/>
              <a:t>Create summary statistics for all users in our database</a:t>
            </a:r>
            <a:endParaRPr lang="x-none" altLang="zh-CN" sz="2400" dirty="0"/>
          </a:p>
          <a:p>
            <a:r>
              <a:rPr lang="x-none" altLang="zh-CN" sz="2400" dirty="0"/>
              <a:t>Visualize your daily steps in comparison to all others in the database</a:t>
            </a:r>
            <a:endParaRPr lang="x-none" altLang="zh-CN" sz="2400" dirty="0"/>
          </a:p>
          <a:p>
            <a:r>
              <a:rPr lang="x-none" altLang="zh-CN" sz="2400" dirty="0"/>
              <a:t>Easily extendable and reusable</a:t>
            </a:r>
            <a:endParaRPr lang="x-none" altLang="zh-CN" sz="2400" dirty="0"/>
          </a:p>
          <a:p>
            <a:endParaRPr lang="x-none" altLang="zh-CN" sz="2400" dirty="0"/>
          </a:p>
          <a:p>
            <a:endParaRPr lang="x-none" altLang="zh-C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0" y="1206500"/>
            <a:ext cx="2691130" cy="479361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lt"/>
                <a:ea typeface="+mj-ea"/>
              </a:rPr>
              <a:t>Please enter your title</a:t>
            </a:r>
            <a:endParaRPr lang="zh-CN" altLang="en-US" dirty="0" smtClean="0">
              <a:latin typeface="+mj-lt"/>
              <a:ea typeface="+mj-ea"/>
            </a:endParaRPr>
          </a:p>
        </p:txBody>
      </p:sp>
      <p:sp>
        <p:nvSpPr>
          <p:cNvPr id="21508" name="Rectangle 5"/>
          <p:cNvSpPr>
            <a:spLocks noGrp="1" noChangeArrowheads="1"/>
          </p:cNvSpPr>
          <p:nvPr>
            <p:ph sz="half" idx="1"/>
          </p:nvPr>
        </p:nvSpPr>
        <p:spPr/>
        <p:txBody>
          <a:bodyPr wrap="square">
            <a:normAutofit/>
          </a:bodyPr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dirty="0" smtClean="0">
                <a:latin typeface="+mn-lt"/>
                <a:ea typeface="+mn-ea"/>
              </a:rPr>
              <a:t>Please enter the textPlease enter the textPlease enter the textPlease enter the textPlease enter the text</a:t>
            </a:r>
            <a:endParaRPr lang="zh-CN" altLang="en-US" dirty="0" smtClean="0">
              <a:latin typeface="+mn-lt"/>
              <a:ea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810" indent="-3810">
              <a:lnSpc>
                <a:spcPct val="130000"/>
              </a:lnSpc>
              <a:buNone/>
            </a:pPr>
            <a:r>
              <a:rPr lang="zh-CN" altLang="en-US" dirty="0" smtClean="0">
                <a:latin typeface="+mn-lt"/>
                <a:ea typeface="+mn-ea"/>
              </a:rPr>
              <a:t>Please enter the textPlease enter the textPlease enter the textPlease enter the textPlease enter the text</a:t>
            </a:r>
            <a:endParaRPr lang="zh-CN" altLang="en-US" dirty="0" smtClean="0">
              <a:latin typeface="+mn-lt"/>
              <a:ea typeface="+mn-ea"/>
            </a:endParaRPr>
          </a:p>
        </p:txBody>
      </p:sp>
      <p:sp>
        <p:nvSpPr>
          <p:cNvPr id="5" name="Arc 6"/>
          <p:cNvSpPr/>
          <p:nvPr/>
        </p:nvSpPr>
        <p:spPr bwMode="auto">
          <a:xfrm>
            <a:off x="959974" y="2136920"/>
            <a:ext cx="670983" cy="585787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0 h 21600"/>
              <a:gd name="T6" fmla="*/ 21600 w 21600"/>
              <a:gd name="T7" fmla="*/ 21600 h 21600"/>
              <a:gd name="T8" fmla="*/ 0 w 21600"/>
              <a:gd name="T9" fmla="*/ 21600 h 21600"/>
              <a:gd name="T10" fmla="*/ 0 w 21600"/>
              <a:gd name="T11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313505" y="1114425"/>
            <a:ext cx="973137" cy="803275"/>
          </a:xfrm>
          <a:prstGeom prst="hexagon">
            <a:avLst>
              <a:gd name="adj" fmla="val 30287"/>
              <a:gd name="vf" fmla="val 115470"/>
            </a:avLst>
          </a:prstGeom>
          <a:solidFill>
            <a:srgbClr val="EFDB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0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solidFill>
                  <a:schemeClr val="bg2"/>
                </a:solidFill>
              </a:rPr>
              <a:t>Please enter your title</a:t>
            </a:r>
            <a:endParaRPr lang="zh-CN" altLang="en-US" dirty="0" smtClean="0">
              <a:solidFill>
                <a:schemeClr val="bg2"/>
              </a:solidFill>
            </a:endParaRPr>
          </a:p>
        </p:txBody>
      </p:sp>
      <p:pic>
        <p:nvPicPr>
          <p:cNvPr id="10245" name="Picture 4"/>
          <p:cNvPicPr>
            <a:picLocks noGrp="1" noChangeAspect="1" noChangeArrowheads="1"/>
          </p:cNvPicPr>
          <p:nvPr>
            <p:ph type="pic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noFill/>
        </p:spPr>
      </p:pic>
      <p:sp>
        <p:nvSpPr>
          <p:cNvPr id="10244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>
                <a:latin typeface="+mn-lt"/>
                <a:ea typeface="+mn-ea"/>
              </a:rPr>
              <a:t>Please enter the textPlease enter the textPlease enter the textPlease enter the textPlease enter the text</a:t>
            </a: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2848" y="464949"/>
            <a:ext cx="7531854" cy="94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eaLnBrk="1" hangingPunct="1">
              <a:defRPr sz="3600">
                <a:solidFill>
                  <a:schemeClr val="bg2"/>
                </a:solidFill>
                <a:latin typeface="+mj-lt"/>
                <a:ea typeface="+mj-ea"/>
                <a:cs typeface="+mj-cs"/>
                <a:sym typeface="Arial" panose="02080604020202020204" charset="0"/>
              </a:defRPr>
            </a:lvl1pPr>
            <a:lvl2pPr>
              <a:defRPr sz="3600">
                <a:solidFill>
                  <a:srgbClr val="F0DB6E"/>
                </a:solidFill>
                <a:sym typeface="Arial" panose="02080604020202020204" charset="0"/>
              </a:defRPr>
            </a:lvl2pPr>
            <a:lvl3pPr>
              <a:defRPr sz="3600">
                <a:solidFill>
                  <a:srgbClr val="F0DB6E"/>
                </a:solidFill>
                <a:sym typeface="Arial" panose="02080604020202020204" charset="0"/>
              </a:defRPr>
            </a:lvl3pPr>
            <a:lvl4pPr>
              <a:defRPr sz="3600">
                <a:solidFill>
                  <a:srgbClr val="F0DB6E"/>
                </a:solidFill>
                <a:sym typeface="Arial" panose="02080604020202020204" charset="0"/>
              </a:defRPr>
            </a:lvl4pPr>
            <a:lvl5pPr>
              <a:defRPr sz="3600">
                <a:solidFill>
                  <a:srgbClr val="F0DB6E"/>
                </a:solidFill>
                <a:sym typeface="Arial" panose="0208060402020202020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9pPr>
          </a:lstStyle>
          <a:p>
            <a:r>
              <a:rPr lang="zh-CN" altLang="en-US" dirty="0"/>
              <a:t>Please enter your title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86795" y="1774825"/>
            <a:ext cx="5083876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175" indent="-3175" eaLnBrk="1" hangingPunct="1">
              <a:spcBef>
                <a:spcPct val="20000"/>
              </a:spcBef>
              <a:buFontTx/>
              <a:buNone/>
              <a:defRPr sz="2000"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Please enter the textPlease enter the textPlease enter the text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86795" y="3506639"/>
            <a:ext cx="5083876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marL="3175" indent="-3175" eaLnBrk="1" hangingPunct="1">
              <a:spcBef>
                <a:spcPct val="20000"/>
              </a:spcBef>
              <a:buFontTx/>
              <a:buNone/>
              <a:defRPr sz="2000"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textPlease enter the 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86795" y="5190828"/>
            <a:ext cx="5083876" cy="148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marL="3175" indent="-3175" eaLnBrk="1" hangingPunct="1">
              <a:spcBef>
                <a:spcPct val="20000"/>
              </a:spcBef>
              <a:buFontTx/>
              <a:buNone/>
              <a:defRPr sz="2000"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textPlease enter the text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831" y="1553086"/>
            <a:ext cx="3414702" cy="512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25772" y="1983783"/>
            <a:ext cx="9152735" cy="148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eaLnBrk="1" hangingPunct="1">
              <a:spcBef>
                <a:spcPct val="20000"/>
              </a:spcBef>
              <a:buNone/>
              <a:defRPr sz="2000"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Please enter the textPlease enter the textPlease enter the textPlease enter the textPlease enter the textPlease enter the text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882" y="3464938"/>
            <a:ext cx="4770626" cy="3180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773" y="3464937"/>
            <a:ext cx="4382109" cy="3180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332848" y="464949"/>
            <a:ext cx="7531854" cy="94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eaLnBrk="1" hangingPunct="1">
              <a:defRPr sz="3600">
                <a:solidFill>
                  <a:schemeClr val="bg2"/>
                </a:solidFill>
                <a:latin typeface="+mj-lt"/>
                <a:ea typeface="+mj-ea"/>
                <a:cs typeface="+mj-cs"/>
                <a:sym typeface="Arial" panose="02080604020202020204" charset="0"/>
              </a:defRPr>
            </a:lvl1pPr>
            <a:lvl2pPr>
              <a:defRPr sz="3600">
                <a:solidFill>
                  <a:srgbClr val="F0DB6E"/>
                </a:solidFill>
                <a:sym typeface="Arial" panose="02080604020202020204" charset="0"/>
              </a:defRPr>
            </a:lvl2pPr>
            <a:lvl3pPr>
              <a:defRPr sz="3600">
                <a:solidFill>
                  <a:srgbClr val="F0DB6E"/>
                </a:solidFill>
                <a:sym typeface="Arial" panose="02080604020202020204" charset="0"/>
              </a:defRPr>
            </a:lvl3pPr>
            <a:lvl4pPr>
              <a:defRPr sz="3600">
                <a:solidFill>
                  <a:srgbClr val="F0DB6E"/>
                </a:solidFill>
                <a:sym typeface="Arial" panose="02080604020202020204" charset="0"/>
              </a:defRPr>
            </a:lvl4pPr>
            <a:lvl5pPr>
              <a:defRPr sz="3600">
                <a:solidFill>
                  <a:srgbClr val="F0DB6E"/>
                </a:solidFill>
                <a:sym typeface="Arial" panose="0208060402020202020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9pPr>
          </a:lstStyle>
          <a:p>
            <a:r>
              <a:rPr lang="zh-CN" altLang="en-US" dirty="0"/>
              <a:t>Please enter your title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464601" y="1495128"/>
            <a:ext cx="3981657" cy="265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175" indent="-3175" eaLnBrk="1" hangingPunct="1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Please enter the textPlease enter the textPlease enter the textPlease enter the textPlease enter the text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1869" y="4150706"/>
            <a:ext cx="3658263" cy="265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marL="3175" indent="-3175" eaLnBrk="1" hangingPunct="1">
              <a:spcBef>
                <a:spcPct val="20000"/>
              </a:spcBef>
              <a:buFontTx/>
              <a:buChar char="•"/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Please enter the textPlease enter the textPlease enter the textPlease enter the textPlease enter the text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603" y="4150706"/>
            <a:ext cx="3981656" cy="265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869" y="1495127"/>
            <a:ext cx="3658265" cy="2655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1332848" y="464949"/>
            <a:ext cx="7531854" cy="94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eaLnBrk="1" hangingPunct="1">
              <a:defRPr sz="3600">
                <a:solidFill>
                  <a:schemeClr val="bg2"/>
                </a:solidFill>
                <a:latin typeface="+mj-lt"/>
                <a:ea typeface="+mj-ea"/>
                <a:cs typeface="+mj-cs"/>
                <a:sym typeface="Arial" panose="02080604020202020204" charset="0"/>
              </a:defRPr>
            </a:lvl1pPr>
            <a:lvl2pPr>
              <a:defRPr sz="3600">
                <a:solidFill>
                  <a:srgbClr val="F0DB6E"/>
                </a:solidFill>
                <a:sym typeface="Arial" panose="02080604020202020204" charset="0"/>
              </a:defRPr>
            </a:lvl2pPr>
            <a:lvl3pPr>
              <a:defRPr sz="3600">
                <a:solidFill>
                  <a:srgbClr val="F0DB6E"/>
                </a:solidFill>
                <a:sym typeface="Arial" panose="02080604020202020204" charset="0"/>
              </a:defRPr>
            </a:lvl3pPr>
            <a:lvl4pPr>
              <a:defRPr sz="3600">
                <a:solidFill>
                  <a:srgbClr val="F0DB6E"/>
                </a:solidFill>
                <a:sym typeface="Arial" panose="02080604020202020204" charset="0"/>
              </a:defRPr>
            </a:lvl4pPr>
            <a:lvl5pPr>
              <a:defRPr sz="3600">
                <a:solidFill>
                  <a:srgbClr val="F0DB6E"/>
                </a:solidFill>
                <a:sym typeface="Arial" panose="0208060402020202020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9pPr>
          </a:lstStyle>
          <a:p>
            <a:r>
              <a:rPr lang="zh-CN" altLang="en-US" dirty="0"/>
              <a:t>Please enter your title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45778" y="1819733"/>
            <a:ext cx="3753878" cy="243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175" indent="-3175" eaLnBrk="1" hangingPunct="1"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Please enter the textPlease enter the textPlease enter the textPlease enter the textPlease enter the text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225" y="1761194"/>
            <a:ext cx="3755553" cy="250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900" y="4266070"/>
            <a:ext cx="3755553" cy="249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865" y="4256346"/>
            <a:ext cx="3753791" cy="2504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1332848" y="464949"/>
            <a:ext cx="7531854" cy="94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eaLnBrk="1" hangingPunct="1">
              <a:defRPr sz="3600">
                <a:solidFill>
                  <a:schemeClr val="bg2"/>
                </a:solidFill>
                <a:latin typeface="+mj-lt"/>
                <a:ea typeface="+mj-ea"/>
                <a:cs typeface="+mj-cs"/>
                <a:sym typeface="Arial" panose="02080604020202020204" charset="0"/>
              </a:defRPr>
            </a:lvl1pPr>
            <a:lvl2pPr>
              <a:defRPr sz="3600">
                <a:solidFill>
                  <a:srgbClr val="F0DB6E"/>
                </a:solidFill>
                <a:sym typeface="Arial" panose="02080604020202020204" charset="0"/>
              </a:defRPr>
            </a:lvl2pPr>
            <a:lvl3pPr>
              <a:defRPr sz="3600">
                <a:solidFill>
                  <a:srgbClr val="F0DB6E"/>
                </a:solidFill>
                <a:sym typeface="Arial" panose="02080604020202020204" charset="0"/>
              </a:defRPr>
            </a:lvl3pPr>
            <a:lvl4pPr>
              <a:defRPr sz="3600">
                <a:solidFill>
                  <a:srgbClr val="F0DB6E"/>
                </a:solidFill>
                <a:sym typeface="Arial" panose="02080604020202020204" charset="0"/>
              </a:defRPr>
            </a:lvl4pPr>
            <a:lvl5pPr>
              <a:defRPr sz="3600">
                <a:solidFill>
                  <a:srgbClr val="F0DB6E"/>
                </a:solidFill>
                <a:sym typeface="Arial" panose="0208060402020202020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9pPr>
          </a:lstStyle>
          <a:p>
            <a:r>
              <a:rPr lang="zh-CN" altLang="en-US" dirty="0"/>
              <a:t>Please enter your title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"/>
          <p:cNvSpPr>
            <a:spLocks noChangeArrowheads="1"/>
          </p:cNvSpPr>
          <p:nvPr/>
        </p:nvSpPr>
        <p:spPr bwMode="auto">
          <a:xfrm>
            <a:off x="2901646" y="356394"/>
            <a:ext cx="6388708" cy="768350"/>
          </a:xfrm>
          <a:prstGeom prst="roundRect">
            <a:avLst>
              <a:gd name="adj" fmla="val 50000"/>
            </a:avLst>
          </a:prstGeom>
          <a:solidFill>
            <a:srgbClr val="F0DB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normAutofit fontScale="925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3600" dirty="0">
              <a:solidFill>
                <a:srgbClr val="333333"/>
              </a:solidFill>
            </a:endParaRPr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2501901" y="1774826"/>
            <a:ext cx="974725" cy="803275"/>
          </a:xfrm>
          <a:prstGeom prst="hexagon">
            <a:avLst>
              <a:gd name="adj" fmla="val 30336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 fontScale="87500" lnSpcReduction="1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3600" dirty="0">
                <a:latin typeface="+mn-lt"/>
                <a:ea typeface="+mn-ea"/>
              </a:rPr>
              <a:t>1</a:t>
            </a:r>
            <a:endParaRPr lang="zh-CN" altLang="zh-CN" sz="3600" dirty="0">
              <a:latin typeface="+mn-lt"/>
              <a:ea typeface="+mn-ea"/>
            </a:endParaRP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2503489" y="4039652"/>
            <a:ext cx="973137" cy="803275"/>
          </a:xfrm>
          <a:prstGeom prst="hexagon">
            <a:avLst>
              <a:gd name="adj" fmla="val 30287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 fontScale="87500" lnSpcReduction="1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3600" dirty="0">
                <a:latin typeface="+mn-lt"/>
                <a:ea typeface="+mn-ea"/>
              </a:rPr>
              <a:t>2</a:t>
            </a:r>
            <a:endParaRPr lang="zh-CN" altLang="zh-CN" sz="3600" dirty="0"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14838" y="1782764"/>
            <a:ext cx="5774191" cy="195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175" indent="-31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textPlease enter the textPlease enter the textPlease enter the 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14838" y="3992027"/>
            <a:ext cx="5774191" cy="195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t" anchorCtr="0" compatLnSpc="1">
            <a:normAutofit/>
          </a:bodyPr>
          <a:lstStyle>
            <a:lvl1pPr marL="25400" indent="-25400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textPlease enter the textPlease enter the textPlease enter the 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01844" y="355879"/>
            <a:ext cx="6388312" cy="7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80604020202020204" charset="0"/>
              </a:defRPr>
            </a:lvl1pPr>
            <a:lvl2pPr>
              <a:defRPr sz="3600">
                <a:solidFill>
                  <a:srgbClr val="F0DB6E"/>
                </a:solidFill>
                <a:sym typeface="Arial" panose="02080604020202020204" charset="0"/>
              </a:defRPr>
            </a:lvl2pPr>
            <a:lvl3pPr>
              <a:defRPr sz="3600">
                <a:solidFill>
                  <a:srgbClr val="F0DB6E"/>
                </a:solidFill>
                <a:sym typeface="Arial" panose="02080604020202020204" charset="0"/>
              </a:defRPr>
            </a:lvl3pPr>
            <a:lvl4pPr>
              <a:defRPr sz="3600">
                <a:solidFill>
                  <a:srgbClr val="F0DB6E"/>
                </a:solidFill>
                <a:sym typeface="Arial" panose="02080604020202020204" charset="0"/>
              </a:defRPr>
            </a:lvl4pPr>
            <a:lvl5pPr>
              <a:defRPr sz="3600">
                <a:solidFill>
                  <a:srgbClr val="F0DB6E"/>
                </a:solidFill>
                <a:sym typeface="Arial" panose="0208060402020202020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9pPr>
          </a:lstStyle>
          <a:p>
            <a:r>
              <a:rPr lang="zh-CN" altLang="en-US" dirty="0"/>
              <a:t>Please enter your title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AutoShape 3"/>
          <p:cNvSpPr>
            <a:spLocks noChangeArrowheads="1"/>
          </p:cNvSpPr>
          <p:nvPr/>
        </p:nvSpPr>
        <p:spPr bwMode="auto">
          <a:xfrm>
            <a:off x="2501899" y="1774826"/>
            <a:ext cx="1073821" cy="885692"/>
          </a:xfrm>
          <a:prstGeom prst="hexagon">
            <a:avLst>
              <a:gd name="adj" fmla="val 30310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 fontScale="975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3200">
                <a:latin typeface="+mn-lt"/>
                <a:ea typeface="+mn-ea"/>
              </a:rPr>
              <a:t>1</a:t>
            </a:r>
            <a:endParaRPr lang="zh-CN" altLang="zh-CN" sz="3200">
              <a:latin typeface="+mn-lt"/>
              <a:ea typeface="+mn-ea"/>
            </a:endParaRP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2503487" y="3260724"/>
            <a:ext cx="1071707" cy="887805"/>
          </a:xfrm>
          <a:prstGeom prst="hexagon">
            <a:avLst>
              <a:gd name="adj" fmla="val 30179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 fontScale="975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3200">
                <a:latin typeface="+mn-lt"/>
                <a:ea typeface="+mn-ea"/>
              </a:rPr>
              <a:t>2</a:t>
            </a:r>
            <a:endParaRPr lang="zh-CN" altLang="zh-CN" sz="3200">
              <a:latin typeface="+mn-lt"/>
              <a:ea typeface="+mn-ea"/>
            </a:endParaRP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2501899" y="4732338"/>
            <a:ext cx="1073821" cy="885690"/>
          </a:xfrm>
          <a:prstGeom prst="hexagon">
            <a:avLst>
              <a:gd name="adj" fmla="val 30310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 fontScale="975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3200">
                <a:latin typeface="+mn-lt"/>
                <a:ea typeface="+mn-ea"/>
              </a:rPr>
              <a:t>3</a:t>
            </a:r>
            <a:endParaRPr lang="zh-CN" altLang="zh-CN" sz="3200"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1667" y="1647744"/>
            <a:ext cx="5937747" cy="1438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175" indent="-31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textPlease enter the textPlease enter the 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71667" y="3078084"/>
            <a:ext cx="5937747" cy="1495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t" anchorCtr="0" compatLnSpc="1">
            <a:normAutofit/>
          </a:bodyPr>
          <a:lstStyle>
            <a:lvl1pPr marL="25400" indent="-25400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textPlease enter the textPlease enter the 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71667" y="4560809"/>
            <a:ext cx="5937747" cy="143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t" anchorCtr="0" compatLnSpc="1">
            <a:normAutofit/>
          </a:bodyPr>
          <a:lstStyle>
            <a:lvl1pPr marL="3175" indent="-31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textPlease enter the textPlease enter the 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角矩形 1"/>
          <p:cNvSpPr>
            <a:spLocks noChangeArrowheads="1"/>
          </p:cNvSpPr>
          <p:nvPr/>
        </p:nvSpPr>
        <p:spPr bwMode="auto">
          <a:xfrm>
            <a:off x="2901646" y="356394"/>
            <a:ext cx="6388708" cy="768350"/>
          </a:xfrm>
          <a:prstGeom prst="roundRect">
            <a:avLst>
              <a:gd name="adj" fmla="val 50000"/>
            </a:avLst>
          </a:prstGeom>
          <a:solidFill>
            <a:srgbClr val="F0DB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normAutofit fontScale="925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3600" dirty="0">
              <a:solidFill>
                <a:srgbClr val="333333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01844" y="355879"/>
            <a:ext cx="6388312" cy="7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80604020202020204" charset="0"/>
              </a:defRPr>
            </a:lvl1pPr>
            <a:lvl2pPr>
              <a:defRPr sz="3600">
                <a:solidFill>
                  <a:srgbClr val="F0DB6E"/>
                </a:solidFill>
                <a:sym typeface="Arial" panose="02080604020202020204" charset="0"/>
              </a:defRPr>
            </a:lvl2pPr>
            <a:lvl3pPr>
              <a:defRPr sz="3600">
                <a:solidFill>
                  <a:srgbClr val="F0DB6E"/>
                </a:solidFill>
                <a:sym typeface="Arial" panose="02080604020202020204" charset="0"/>
              </a:defRPr>
            </a:lvl3pPr>
            <a:lvl4pPr>
              <a:defRPr sz="3600">
                <a:solidFill>
                  <a:srgbClr val="F0DB6E"/>
                </a:solidFill>
                <a:sym typeface="Arial" panose="02080604020202020204" charset="0"/>
              </a:defRPr>
            </a:lvl4pPr>
            <a:lvl5pPr>
              <a:defRPr sz="3600">
                <a:solidFill>
                  <a:srgbClr val="F0DB6E"/>
                </a:solidFill>
                <a:sym typeface="Arial" panose="0208060402020202020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9pPr>
          </a:lstStyle>
          <a:p>
            <a:r>
              <a:rPr lang="zh-CN" altLang="en-US" dirty="0"/>
              <a:t>Please enter your title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AutoShape 3"/>
          <p:cNvSpPr>
            <a:spLocks noChangeArrowheads="1"/>
          </p:cNvSpPr>
          <p:nvPr/>
        </p:nvSpPr>
        <p:spPr bwMode="auto">
          <a:xfrm>
            <a:off x="2501899" y="1846263"/>
            <a:ext cx="1047589" cy="864054"/>
          </a:xfrm>
          <a:prstGeom prst="hexagon">
            <a:avLst>
              <a:gd name="adj" fmla="val 30310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 fontScale="975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3200" dirty="0">
                <a:latin typeface="+mn-lt"/>
                <a:ea typeface="+mn-ea"/>
              </a:rPr>
              <a:t>1</a:t>
            </a:r>
            <a:endParaRPr lang="zh-CN" altLang="zh-CN" sz="3200" dirty="0">
              <a:latin typeface="+mn-lt"/>
              <a:ea typeface="+mn-ea"/>
            </a:endParaRP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2503488" y="2960688"/>
            <a:ext cx="1045526" cy="864055"/>
          </a:xfrm>
          <a:prstGeom prst="hexagon">
            <a:avLst>
              <a:gd name="adj" fmla="val 30251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 fontScale="975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3200">
                <a:latin typeface="+mn-lt"/>
                <a:ea typeface="+mn-ea"/>
              </a:rPr>
              <a:t>2</a:t>
            </a:r>
            <a:endParaRPr lang="zh-CN" altLang="zh-CN" sz="3200">
              <a:latin typeface="+mn-lt"/>
              <a:ea typeface="+mn-ea"/>
            </a:endParaRP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2501899" y="4075113"/>
            <a:ext cx="1047589" cy="864055"/>
          </a:xfrm>
          <a:prstGeom prst="hexagon">
            <a:avLst>
              <a:gd name="adj" fmla="val 30310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 fontScale="975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3200">
                <a:latin typeface="+mn-lt"/>
                <a:ea typeface="+mn-ea"/>
              </a:rPr>
              <a:t>3</a:t>
            </a:r>
            <a:endParaRPr lang="zh-CN" altLang="zh-CN" sz="3200">
              <a:latin typeface="+mn-lt"/>
              <a:ea typeface="+mn-ea"/>
            </a:endParaRPr>
          </a:p>
        </p:txBody>
      </p:sp>
      <p:sp>
        <p:nvSpPr>
          <p:cNvPr id="18441" name="AutoShape 10"/>
          <p:cNvSpPr>
            <a:spLocks noChangeArrowheads="1"/>
          </p:cNvSpPr>
          <p:nvPr/>
        </p:nvSpPr>
        <p:spPr bwMode="auto">
          <a:xfrm>
            <a:off x="2486024" y="5189538"/>
            <a:ext cx="1047589" cy="864054"/>
          </a:xfrm>
          <a:prstGeom prst="hexagon">
            <a:avLst>
              <a:gd name="adj" fmla="val 30310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 fontScale="975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3200">
                <a:latin typeface="+mn-lt"/>
                <a:ea typeface="+mn-ea"/>
              </a:rPr>
              <a:t>4</a:t>
            </a:r>
            <a:endParaRPr lang="zh-CN" altLang="zh-CN" sz="3200"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06287" y="1781174"/>
            <a:ext cx="6066413" cy="10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175" indent="-31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textPlease enter the textPlease enter the 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06287" y="2897186"/>
            <a:ext cx="6066413" cy="10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t" anchorCtr="0" compatLnSpc="1">
            <a:normAutofit/>
          </a:bodyPr>
          <a:lstStyle>
            <a:lvl1pPr marL="25400" indent="-25400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textPlease enter the textPlease enter the 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6287" y="4019549"/>
            <a:ext cx="6066413" cy="10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t" anchorCtr="0" compatLnSpc="1">
            <a:normAutofit/>
          </a:bodyPr>
          <a:lstStyle>
            <a:lvl1pPr marL="3175" indent="-31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textPlease enter the textPlease enter the 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12730" y="5151437"/>
            <a:ext cx="6066413" cy="10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textPlease enter the textPlease enter the 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圆角矩形 1"/>
          <p:cNvSpPr>
            <a:spLocks noChangeArrowheads="1"/>
          </p:cNvSpPr>
          <p:nvPr/>
        </p:nvSpPr>
        <p:spPr bwMode="auto">
          <a:xfrm>
            <a:off x="2901646" y="356394"/>
            <a:ext cx="6388708" cy="768350"/>
          </a:xfrm>
          <a:prstGeom prst="roundRect">
            <a:avLst>
              <a:gd name="adj" fmla="val 50000"/>
            </a:avLst>
          </a:prstGeom>
          <a:solidFill>
            <a:srgbClr val="F0DB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normAutofit fontScale="925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3600" dirty="0">
              <a:solidFill>
                <a:srgbClr val="333333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01844" y="355879"/>
            <a:ext cx="6388312" cy="7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80604020202020204" charset="0"/>
              </a:defRPr>
            </a:lvl1pPr>
            <a:lvl2pPr>
              <a:defRPr sz="3600">
                <a:solidFill>
                  <a:srgbClr val="F0DB6E"/>
                </a:solidFill>
                <a:sym typeface="Arial" panose="02080604020202020204" charset="0"/>
              </a:defRPr>
            </a:lvl2pPr>
            <a:lvl3pPr>
              <a:defRPr sz="3600">
                <a:solidFill>
                  <a:srgbClr val="F0DB6E"/>
                </a:solidFill>
                <a:sym typeface="Arial" panose="02080604020202020204" charset="0"/>
              </a:defRPr>
            </a:lvl3pPr>
            <a:lvl4pPr>
              <a:defRPr sz="3600">
                <a:solidFill>
                  <a:srgbClr val="F0DB6E"/>
                </a:solidFill>
                <a:sym typeface="Arial" panose="02080604020202020204" charset="0"/>
              </a:defRPr>
            </a:lvl4pPr>
            <a:lvl5pPr>
              <a:defRPr sz="3600">
                <a:solidFill>
                  <a:srgbClr val="F0DB6E"/>
                </a:solidFill>
                <a:sym typeface="Arial" panose="0208060402020202020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9pPr>
          </a:lstStyle>
          <a:p>
            <a:r>
              <a:rPr lang="zh-CN" altLang="en-US" dirty="0"/>
              <a:t>Please enter your title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AutoShape 2"/>
          <p:cNvSpPr>
            <a:spLocks noChangeArrowheads="1"/>
          </p:cNvSpPr>
          <p:nvPr/>
        </p:nvSpPr>
        <p:spPr bwMode="auto">
          <a:xfrm>
            <a:off x="2682876" y="1532611"/>
            <a:ext cx="850710" cy="699569"/>
          </a:xfrm>
          <a:prstGeom prst="hexagon">
            <a:avLst>
              <a:gd name="adj" fmla="val 30401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 fontScale="90000" lnSpcReduction="1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latin typeface="+mn-lt"/>
                <a:ea typeface="+mn-ea"/>
              </a:rPr>
              <a:t>1</a:t>
            </a:r>
            <a:endParaRPr lang="zh-CN" altLang="zh-CN" sz="2800">
              <a:latin typeface="+mn-lt"/>
              <a:ea typeface="+mn-ea"/>
            </a:endParaRPr>
          </a:p>
        </p:txBody>
      </p:sp>
      <p:sp>
        <p:nvSpPr>
          <p:cNvPr id="19460" name="AutoShape 3"/>
          <p:cNvSpPr>
            <a:spLocks noChangeArrowheads="1"/>
          </p:cNvSpPr>
          <p:nvPr/>
        </p:nvSpPr>
        <p:spPr bwMode="auto">
          <a:xfrm>
            <a:off x="2682876" y="2483525"/>
            <a:ext cx="850710" cy="703887"/>
          </a:xfrm>
          <a:prstGeom prst="hexagon">
            <a:avLst>
              <a:gd name="adj" fmla="val 30215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 fontScale="90000" lnSpcReduction="1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latin typeface="+mn-lt"/>
                <a:ea typeface="+mn-ea"/>
              </a:rPr>
              <a:t>2</a:t>
            </a:r>
            <a:endParaRPr lang="zh-CN" altLang="zh-CN" sz="2800">
              <a:latin typeface="+mn-lt"/>
              <a:ea typeface="+mn-ea"/>
            </a:endParaRPr>
          </a:p>
        </p:txBody>
      </p:sp>
      <p:sp>
        <p:nvSpPr>
          <p:cNvPr id="19461" name="AutoShape 4"/>
          <p:cNvSpPr>
            <a:spLocks noChangeArrowheads="1"/>
          </p:cNvSpPr>
          <p:nvPr/>
        </p:nvSpPr>
        <p:spPr bwMode="auto">
          <a:xfrm>
            <a:off x="2682876" y="3437610"/>
            <a:ext cx="850711" cy="701729"/>
          </a:xfrm>
          <a:prstGeom prst="hexagon">
            <a:avLst>
              <a:gd name="adj" fmla="val 30308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 fontScale="90000" lnSpcReduction="1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latin typeface="+mn-lt"/>
                <a:ea typeface="+mn-ea"/>
              </a:rPr>
              <a:t>3</a:t>
            </a:r>
            <a:endParaRPr lang="zh-CN" altLang="zh-CN" sz="2800">
              <a:latin typeface="+mn-lt"/>
              <a:ea typeface="+mn-ea"/>
            </a:endParaRPr>
          </a:p>
        </p:txBody>
      </p:sp>
      <p:sp>
        <p:nvSpPr>
          <p:cNvPr id="19465" name="AutoShape 9"/>
          <p:cNvSpPr>
            <a:spLocks noChangeArrowheads="1"/>
          </p:cNvSpPr>
          <p:nvPr/>
        </p:nvSpPr>
        <p:spPr bwMode="auto">
          <a:xfrm>
            <a:off x="2667001" y="4390110"/>
            <a:ext cx="850711" cy="701729"/>
          </a:xfrm>
          <a:prstGeom prst="hexagon">
            <a:avLst>
              <a:gd name="adj" fmla="val 30308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 fontScale="90000" lnSpcReduction="1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latin typeface="+mn-lt"/>
                <a:ea typeface="+mn-ea"/>
              </a:rPr>
              <a:t>4</a:t>
            </a:r>
            <a:endParaRPr lang="zh-CN" altLang="zh-CN" sz="2800">
              <a:latin typeface="+mn-lt"/>
              <a:ea typeface="+mn-ea"/>
            </a:endParaRPr>
          </a:p>
        </p:txBody>
      </p:sp>
      <p:sp>
        <p:nvSpPr>
          <p:cNvPr id="19467" name="AutoShape 11"/>
          <p:cNvSpPr>
            <a:spLocks noChangeArrowheads="1"/>
          </p:cNvSpPr>
          <p:nvPr/>
        </p:nvSpPr>
        <p:spPr bwMode="auto">
          <a:xfrm>
            <a:off x="2649537" y="5342611"/>
            <a:ext cx="852869" cy="701729"/>
          </a:xfrm>
          <a:prstGeom prst="hexagon">
            <a:avLst>
              <a:gd name="adj" fmla="val 30385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 fontScale="90000" lnSpcReduction="1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latin typeface="+mn-lt"/>
                <a:ea typeface="+mn-ea"/>
              </a:rPr>
              <a:t>5</a:t>
            </a:r>
            <a:endParaRPr lang="zh-CN" altLang="zh-CN" sz="2800"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37378" y="1485899"/>
            <a:ext cx="5496479" cy="96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175" indent="-31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37378" y="2445543"/>
            <a:ext cx="5496479" cy="96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t" anchorCtr="0" compatLnSpc="1">
            <a:normAutofit/>
          </a:bodyPr>
          <a:lstStyle>
            <a:lvl1pPr marL="25400" indent="-25400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33150" y="4364830"/>
            <a:ext cx="5500707" cy="96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Please enter the textPlease enter the text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17275" y="5324474"/>
            <a:ext cx="5496479" cy="96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37378" y="3405187"/>
            <a:ext cx="5496479" cy="96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t" anchorCtr="0" compatLnSpc="1">
            <a:normAutofit/>
          </a:bodyPr>
          <a:lstStyle>
            <a:lvl1pPr marL="3175" indent="-31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1"/>
          <p:cNvSpPr>
            <a:spLocks noChangeArrowheads="1"/>
          </p:cNvSpPr>
          <p:nvPr/>
        </p:nvSpPr>
        <p:spPr bwMode="auto">
          <a:xfrm>
            <a:off x="2901646" y="356394"/>
            <a:ext cx="6388708" cy="768350"/>
          </a:xfrm>
          <a:prstGeom prst="roundRect">
            <a:avLst>
              <a:gd name="adj" fmla="val 50000"/>
            </a:avLst>
          </a:prstGeom>
          <a:solidFill>
            <a:srgbClr val="F0DB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normAutofit fontScale="925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3600" dirty="0">
              <a:solidFill>
                <a:srgbClr val="333333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01844" y="355879"/>
            <a:ext cx="6388312" cy="7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80604020202020204" charset="0"/>
              </a:defRPr>
            </a:lvl1pPr>
            <a:lvl2pPr>
              <a:defRPr sz="3600">
                <a:solidFill>
                  <a:srgbClr val="F0DB6E"/>
                </a:solidFill>
                <a:sym typeface="Arial" panose="02080604020202020204" charset="0"/>
              </a:defRPr>
            </a:lvl2pPr>
            <a:lvl3pPr>
              <a:defRPr sz="3600">
                <a:solidFill>
                  <a:srgbClr val="F0DB6E"/>
                </a:solidFill>
                <a:sym typeface="Arial" panose="02080604020202020204" charset="0"/>
              </a:defRPr>
            </a:lvl3pPr>
            <a:lvl4pPr>
              <a:defRPr sz="3600">
                <a:solidFill>
                  <a:srgbClr val="F0DB6E"/>
                </a:solidFill>
                <a:sym typeface="Arial" panose="02080604020202020204" charset="0"/>
              </a:defRPr>
            </a:lvl4pPr>
            <a:lvl5pPr>
              <a:defRPr sz="3600">
                <a:solidFill>
                  <a:srgbClr val="F0DB6E"/>
                </a:solidFill>
                <a:sym typeface="Arial" panose="0208060402020202020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9pPr>
          </a:lstStyle>
          <a:p>
            <a:r>
              <a:rPr lang="zh-CN" altLang="en-US" dirty="0"/>
              <a:t>Please enter your title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53" name="AutoShape 9"/>
          <p:cNvCxnSpPr>
            <a:cxnSpLocks noChangeShapeType="1"/>
          </p:cNvCxnSpPr>
          <p:nvPr/>
        </p:nvCxnSpPr>
        <p:spPr bwMode="auto">
          <a:xfrm>
            <a:off x="5838825" y="1412875"/>
            <a:ext cx="0" cy="4679950"/>
          </a:xfrm>
          <a:prstGeom prst="straightConnector1">
            <a:avLst/>
          </a:prstGeom>
          <a:noFill/>
          <a:ln w="12700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54" name="AutoShape 8"/>
          <p:cNvSpPr>
            <a:spLocks noChangeArrowheads="1"/>
          </p:cNvSpPr>
          <p:nvPr/>
        </p:nvSpPr>
        <p:spPr bwMode="auto">
          <a:xfrm>
            <a:off x="5516564" y="2060576"/>
            <a:ext cx="668337" cy="550863"/>
          </a:xfrm>
          <a:prstGeom prst="hexagon">
            <a:avLst>
              <a:gd name="adj" fmla="val 30331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 fontScale="675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3200">
                <a:solidFill>
                  <a:schemeClr val="hlink"/>
                </a:solidFill>
                <a:latin typeface="+mn-lt"/>
                <a:ea typeface="+mn-ea"/>
              </a:rPr>
              <a:t>1</a:t>
            </a:r>
            <a:endParaRPr lang="zh-CN" altLang="zh-CN" sz="3200">
              <a:solidFill>
                <a:schemeClr val="hlink"/>
              </a:solidFill>
              <a:latin typeface="+mn-lt"/>
              <a:ea typeface="+mn-ea"/>
            </a:endParaRPr>
          </a:p>
        </p:txBody>
      </p:sp>
      <p:sp>
        <p:nvSpPr>
          <p:cNvPr id="6155" name="AutoShape 9"/>
          <p:cNvSpPr>
            <a:spLocks noChangeArrowheads="1"/>
          </p:cNvSpPr>
          <p:nvPr/>
        </p:nvSpPr>
        <p:spPr bwMode="auto">
          <a:xfrm>
            <a:off x="5507039" y="3311526"/>
            <a:ext cx="668337" cy="550863"/>
          </a:xfrm>
          <a:prstGeom prst="hexagon">
            <a:avLst>
              <a:gd name="adj" fmla="val 30331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 fontScale="675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3200">
                <a:solidFill>
                  <a:schemeClr val="hlink"/>
                </a:solidFill>
                <a:latin typeface="+mn-lt"/>
                <a:ea typeface="+mn-ea"/>
              </a:rPr>
              <a:t>2</a:t>
            </a:r>
            <a:endParaRPr lang="zh-CN" altLang="zh-CN" sz="3200">
              <a:solidFill>
                <a:schemeClr val="hlink"/>
              </a:solidFill>
              <a:latin typeface="+mn-lt"/>
              <a:ea typeface="+mn-ea"/>
            </a:endParaRPr>
          </a:p>
        </p:txBody>
      </p:sp>
      <p:sp>
        <p:nvSpPr>
          <p:cNvPr id="6156" name="AutoShape 10"/>
          <p:cNvSpPr>
            <a:spLocks noChangeArrowheads="1"/>
          </p:cNvSpPr>
          <p:nvPr/>
        </p:nvSpPr>
        <p:spPr bwMode="auto">
          <a:xfrm>
            <a:off x="5503864" y="4672013"/>
            <a:ext cx="668337" cy="550862"/>
          </a:xfrm>
          <a:prstGeom prst="hexagon">
            <a:avLst>
              <a:gd name="adj" fmla="val 30331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 fontScale="675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3200">
                <a:solidFill>
                  <a:schemeClr val="hlink"/>
                </a:solidFill>
                <a:latin typeface="+mn-lt"/>
                <a:ea typeface="+mn-ea"/>
              </a:rPr>
              <a:t>3</a:t>
            </a:r>
            <a:endParaRPr lang="zh-CN" altLang="zh-CN" sz="3200">
              <a:solidFill>
                <a:schemeClr val="hlink"/>
              </a:solidFill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6841" y="3492499"/>
            <a:ext cx="3866047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t" anchorCtr="0" compatLnSpc="1">
            <a:normAutofit/>
          </a:bodyPr>
          <a:lstStyle>
            <a:lvl1pPr marL="3175" indent="-3175" algn="r" eaLnBrk="1" hangingPunct="1">
              <a:lnSpc>
                <a:spcPct val="130000"/>
              </a:lnSpc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x-none" altLang="zh-CN">
                <a:solidFill>
                  <a:schemeClr val="tx1"/>
                </a:solidFill>
              </a:rPr>
              <a:t>Data structure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Storage and handling</a:t>
            </a:r>
            <a:endParaRPr lang="x-none" altLang="zh-CN">
              <a:solidFill>
                <a:schemeClr val="tx1"/>
              </a:solidFill>
            </a:endParaRPr>
          </a:p>
          <a:p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80164" y="4852987"/>
            <a:ext cx="4003700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t" anchorCtr="0" compatLnSpc="1">
            <a:normAutofit/>
          </a:bodyPr>
          <a:lstStyle>
            <a:lvl1pPr marL="33655" indent="-33655" eaLnBrk="1" hangingPunct="1">
              <a:lnSpc>
                <a:spcPct val="130000"/>
              </a:lnSpc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x-none" altLang="zh-CN">
                <a:solidFill>
                  <a:schemeClr val="tx1"/>
                </a:solidFill>
              </a:rPr>
              <a:t>Visualization 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80164" y="2052637"/>
            <a:ext cx="4003700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8255" indent="-8255" eaLnBrk="1" hangingPunct="1">
              <a:lnSpc>
                <a:spcPct val="130000"/>
              </a:lnSpc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x-none" altLang="zh-CN">
                <a:solidFill>
                  <a:schemeClr val="tx1"/>
                </a:solidFill>
              </a:rPr>
              <a:t>User authentification</a:t>
            </a:r>
            <a:br>
              <a:rPr lang="x-none" altLang="zh-CN">
                <a:solidFill>
                  <a:schemeClr val="tx1"/>
                </a:solidFill>
              </a:rPr>
            </a:br>
            <a:r>
              <a:rPr lang="x-none" altLang="zh-CN">
                <a:solidFill>
                  <a:schemeClr val="tx1"/>
                </a:solidFill>
              </a:rPr>
              <a:t>Data request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Connection of modules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00799" y="4491038"/>
            <a:ext cx="4003701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 fontScale="90000"/>
          </a:bodyPr>
          <a:lstStyle>
            <a:defPPr>
              <a:defRPr lang="zh-CN"/>
            </a:defPPr>
            <a:lvl1pPr marL="8255" indent="-8255" eaLnBrk="1" hangingPunct="1">
              <a:lnSpc>
                <a:spcPct val="90000"/>
              </a:lnSpc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x-none" altLang="zh-CN" dirty="0">
                <a:solidFill>
                  <a:schemeClr val="tx1"/>
                </a:solidFill>
              </a:rPr>
              <a:t>D3.js</a:t>
            </a:r>
            <a:endParaRPr lang="x-none" altLang="zh-CN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56841" y="3130550"/>
            <a:ext cx="3866047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 fontScale="90000"/>
          </a:bodyPr>
          <a:lstStyle>
            <a:defPPr>
              <a:defRPr lang="zh-CN"/>
            </a:defPPr>
            <a:lvl1pPr marL="8255" indent="-8255" algn="r" eaLnBrk="1" hangingPunct="1">
              <a:lnSpc>
                <a:spcPct val="90000"/>
              </a:lnSpc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x-none" altLang="zh-CN">
                <a:solidFill>
                  <a:schemeClr val="tx1"/>
                </a:solidFill>
              </a:rPr>
              <a:t>MongoDB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80164" y="1690688"/>
            <a:ext cx="40037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marL="8255" indent="-8255" eaLnBrk="1" hangingPunct="1">
              <a:lnSpc>
                <a:spcPct val="90000"/>
              </a:lnSpc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x-none" altLang="zh-CN" sz="1700">
                <a:solidFill>
                  <a:schemeClr val="tx1"/>
                </a:solidFill>
              </a:rPr>
              <a:t>Vaadin Web Application (Java)</a:t>
            </a:r>
            <a:endParaRPr lang="x-none" altLang="zh-CN" sz="1700">
              <a:solidFill>
                <a:schemeClr val="tx1"/>
              </a:solidFill>
            </a:endParaRPr>
          </a:p>
        </p:txBody>
      </p:sp>
      <p:sp>
        <p:nvSpPr>
          <p:cNvPr id="13" name="圆角矩形 1"/>
          <p:cNvSpPr>
            <a:spLocks noChangeArrowheads="1"/>
          </p:cNvSpPr>
          <p:nvPr/>
        </p:nvSpPr>
        <p:spPr bwMode="auto">
          <a:xfrm>
            <a:off x="2746713" y="350838"/>
            <a:ext cx="6078645" cy="768350"/>
          </a:xfrm>
          <a:prstGeom prst="roundRect">
            <a:avLst>
              <a:gd name="adj" fmla="val 50000"/>
            </a:avLst>
          </a:prstGeom>
          <a:solidFill>
            <a:srgbClr val="F0DB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0" tIns="0" rIns="0" bIns="0" anchor="ctr" anchorCtr="0">
            <a:normAutofit fontScale="92500" lnSpcReduction="1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x-none" altLang="zh-CN" sz="3600" b="1">
                <a:latin typeface="+mj-lt"/>
                <a:ea typeface="+mj-ea"/>
                <a:cs typeface="+mj-cs"/>
              </a:rPr>
              <a:t>Frameworks used</a:t>
            </a:r>
            <a:endParaRPr lang="x-none" altLang="zh-CN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AutoShape 2"/>
          <p:cNvSpPr>
            <a:spLocks noChangeArrowheads="1"/>
          </p:cNvSpPr>
          <p:nvPr/>
        </p:nvSpPr>
        <p:spPr bwMode="auto">
          <a:xfrm>
            <a:off x="2647574" y="1481139"/>
            <a:ext cx="928296" cy="765726"/>
          </a:xfrm>
          <a:prstGeom prst="hexagon">
            <a:avLst>
              <a:gd name="adj" fmla="val 30308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 fontScale="975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latin typeface="+mn-lt"/>
                <a:ea typeface="+mn-ea"/>
              </a:rPr>
              <a:t>1</a:t>
            </a:r>
            <a:endParaRPr lang="zh-CN" altLang="zh-CN" sz="2800">
              <a:latin typeface="+mn-lt"/>
              <a:ea typeface="+mn-ea"/>
            </a:endParaRPr>
          </a:p>
        </p:txBody>
      </p:sp>
      <p:sp>
        <p:nvSpPr>
          <p:cNvPr id="20484" name="AutoShape 3"/>
          <p:cNvSpPr>
            <a:spLocks noChangeArrowheads="1"/>
          </p:cNvSpPr>
          <p:nvPr/>
        </p:nvSpPr>
        <p:spPr bwMode="auto">
          <a:xfrm>
            <a:off x="2647574" y="2339976"/>
            <a:ext cx="928297" cy="768083"/>
          </a:xfrm>
          <a:prstGeom prst="hexagon">
            <a:avLst>
              <a:gd name="adj" fmla="val 30215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 fontScale="975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 dirty="0">
                <a:latin typeface="+mn-lt"/>
                <a:ea typeface="+mn-ea"/>
              </a:rPr>
              <a:t>2</a:t>
            </a:r>
            <a:endParaRPr lang="zh-CN" altLang="zh-CN" sz="2800" dirty="0">
              <a:latin typeface="+mn-lt"/>
              <a:ea typeface="+mn-ea"/>
            </a:endParaRPr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2647574" y="3200400"/>
            <a:ext cx="928297" cy="765728"/>
          </a:xfrm>
          <a:prstGeom prst="hexagon">
            <a:avLst>
              <a:gd name="adj" fmla="val 30308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 fontScale="975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latin typeface="+mn-lt"/>
                <a:ea typeface="+mn-ea"/>
              </a:rPr>
              <a:t>3</a:t>
            </a:r>
            <a:endParaRPr lang="zh-CN" altLang="zh-CN" sz="2800">
              <a:latin typeface="+mn-lt"/>
              <a:ea typeface="+mn-ea"/>
            </a:endParaRPr>
          </a:p>
        </p:txBody>
      </p:sp>
      <p:sp>
        <p:nvSpPr>
          <p:cNvPr id="20489" name="AutoShape 9"/>
          <p:cNvSpPr>
            <a:spLocks noChangeArrowheads="1"/>
          </p:cNvSpPr>
          <p:nvPr/>
        </p:nvSpPr>
        <p:spPr bwMode="auto">
          <a:xfrm>
            <a:off x="2647574" y="4059239"/>
            <a:ext cx="928296" cy="765726"/>
          </a:xfrm>
          <a:prstGeom prst="hexagon">
            <a:avLst>
              <a:gd name="adj" fmla="val 30308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 fontScale="975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latin typeface="+mn-lt"/>
                <a:ea typeface="+mn-ea"/>
              </a:rPr>
              <a:t>4</a:t>
            </a:r>
            <a:endParaRPr lang="zh-CN" altLang="zh-CN" sz="2800">
              <a:latin typeface="+mn-lt"/>
              <a:ea typeface="+mn-ea"/>
            </a:endParaRPr>
          </a:p>
        </p:txBody>
      </p:sp>
      <p:sp>
        <p:nvSpPr>
          <p:cNvPr id="20491" name="AutoShape 11"/>
          <p:cNvSpPr>
            <a:spLocks noChangeArrowheads="1"/>
          </p:cNvSpPr>
          <p:nvPr/>
        </p:nvSpPr>
        <p:spPr bwMode="auto">
          <a:xfrm>
            <a:off x="2647574" y="4918075"/>
            <a:ext cx="930654" cy="765728"/>
          </a:xfrm>
          <a:prstGeom prst="hexagon">
            <a:avLst>
              <a:gd name="adj" fmla="val 30385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 fontScale="975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latin typeface="+mn-lt"/>
                <a:ea typeface="+mn-ea"/>
              </a:rPr>
              <a:t>5</a:t>
            </a:r>
            <a:endParaRPr lang="zh-CN" altLang="zh-CN" sz="2800">
              <a:latin typeface="+mn-lt"/>
              <a:ea typeface="+mn-ea"/>
            </a:endParaRPr>
          </a:p>
        </p:txBody>
      </p:sp>
      <p:sp>
        <p:nvSpPr>
          <p:cNvPr id="20493" name="AutoShape 13"/>
          <p:cNvSpPr>
            <a:spLocks noChangeArrowheads="1"/>
          </p:cNvSpPr>
          <p:nvPr/>
        </p:nvSpPr>
        <p:spPr bwMode="auto">
          <a:xfrm>
            <a:off x="2647572" y="5776912"/>
            <a:ext cx="933009" cy="763371"/>
          </a:xfrm>
          <a:prstGeom prst="hexagon">
            <a:avLst>
              <a:gd name="adj" fmla="val 30556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 fontScale="975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latin typeface="+mn-lt"/>
                <a:ea typeface="+mn-ea"/>
              </a:rPr>
              <a:t>6</a:t>
            </a:r>
            <a:endParaRPr lang="zh-CN" altLang="zh-CN" sz="2800"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96139" y="1340766"/>
            <a:ext cx="5194017" cy="874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marL="3175" indent="-31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96139" y="2205770"/>
            <a:ext cx="5194017" cy="874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 marL="25400" indent="-25400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96139" y="3070774"/>
            <a:ext cx="5194017" cy="874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 marL="3175" indent="-31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85900" y="3935778"/>
            <a:ext cx="5194017" cy="874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ctr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85900" y="4800782"/>
            <a:ext cx="5194017" cy="874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ctr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5900" y="5665785"/>
            <a:ext cx="5194017" cy="874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ctr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角矩形 1"/>
          <p:cNvSpPr>
            <a:spLocks noChangeArrowheads="1"/>
          </p:cNvSpPr>
          <p:nvPr/>
        </p:nvSpPr>
        <p:spPr bwMode="auto">
          <a:xfrm>
            <a:off x="2901646" y="356394"/>
            <a:ext cx="6388708" cy="768350"/>
          </a:xfrm>
          <a:prstGeom prst="roundRect">
            <a:avLst>
              <a:gd name="adj" fmla="val 50000"/>
            </a:avLst>
          </a:prstGeom>
          <a:solidFill>
            <a:srgbClr val="F0DB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normAutofit fontScale="925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3600" dirty="0">
              <a:solidFill>
                <a:srgbClr val="333333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01844" y="355879"/>
            <a:ext cx="6388312" cy="7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80604020202020204" charset="0"/>
              </a:defRPr>
            </a:lvl1pPr>
            <a:lvl2pPr>
              <a:defRPr sz="3600">
                <a:solidFill>
                  <a:srgbClr val="F0DB6E"/>
                </a:solidFill>
                <a:sym typeface="Arial" panose="02080604020202020204" charset="0"/>
              </a:defRPr>
            </a:lvl2pPr>
            <a:lvl3pPr>
              <a:defRPr sz="3600">
                <a:solidFill>
                  <a:srgbClr val="F0DB6E"/>
                </a:solidFill>
                <a:sym typeface="Arial" panose="02080604020202020204" charset="0"/>
              </a:defRPr>
            </a:lvl3pPr>
            <a:lvl4pPr>
              <a:defRPr sz="3600">
                <a:solidFill>
                  <a:srgbClr val="F0DB6E"/>
                </a:solidFill>
                <a:sym typeface="Arial" panose="02080604020202020204" charset="0"/>
              </a:defRPr>
            </a:lvl4pPr>
            <a:lvl5pPr>
              <a:defRPr sz="3600">
                <a:solidFill>
                  <a:srgbClr val="F0DB6E"/>
                </a:solidFill>
                <a:sym typeface="Arial" panose="0208060402020202020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9pPr>
          </a:lstStyle>
          <a:p>
            <a:r>
              <a:rPr lang="zh-CN" altLang="en-US" dirty="0"/>
              <a:t>Please enter your title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AutoShape 4"/>
          <p:cNvSpPr>
            <a:spLocks noChangeArrowheads="1"/>
          </p:cNvSpPr>
          <p:nvPr/>
        </p:nvSpPr>
        <p:spPr bwMode="auto">
          <a:xfrm>
            <a:off x="5474318" y="2352082"/>
            <a:ext cx="1625600" cy="1339850"/>
          </a:xfrm>
          <a:prstGeom prst="hexagon">
            <a:avLst>
              <a:gd name="adj" fmla="val 30332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dirty="0">
                <a:latin typeface="+mn-lt"/>
                <a:ea typeface="+mn-ea"/>
              </a:rPr>
              <a:t>A</a:t>
            </a:r>
            <a:endParaRPr lang="zh-CN" altLang="en-US" sz="3600" dirty="0">
              <a:latin typeface="+mn-lt"/>
              <a:ea typeface="+mn-ea"/>
            </a:endParaRPr>
          </a:p>
        </p:txBody>
      </p:sp>
      <p:sp>
        <p:nvSpPr>
          <p:cNvPr id="22532" name="AutoShape 5"/>
          <p:cNvSpPr>
            <a:spLocks noChangeArrowheads="1"/>
          </p:cNvSpPr>
          <p:nvPr/>
        </p:nvSpPr>
        <p:spPr bwMode="auto">
          <a:xfrm>
            <a:off x="4613893" y="4212820"/>
            <a:ext cx="1625600" cy="1339850"/>
          </a:xfrm>
          <a:prstGeom prst="hexagon">
            <a:avLst>
              <a:gd name="adj" fmla="val 30332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dirty="0">
                <a:latin typeface="+mn-lt"/>
                <a:ea typeface="+mn-ea"/>
              </a:rPr>
              <a:t>B</a:t>
            </a:r>
            <a:endParaRPr lang="zh-CN" altLang="en-US" sz="3600" dirty="0">
              <a:latin typeface="+mn-lt"/>
              <a:ea typeface="+mn-ea"/>
            </a:endParaRPr>
          </a:p>
        </p:txBody>
      </p:sp>
      <p:grpSp>
        <p:nvGrpSpPr>
          <p:cNvPr id="22533" name="Group 6"/>
          <p:cNvGrpSpPr/>
          <p:nvPr/>
        </p:nvGrpSpPr>
        <p:grpSpPr bwMode="auto">
          <a:xfrm>
            <a:off x="4983780" y="2461621"/>
            <a:ext cx="939800" cy="560387"/>
            <a:chOff x="0" y="0"/>
            <a:chExt cx="1480" cy="882"/>
          </a:xfrm>
          <a:solidFill>
            <a:schemeClr val="tx1"/>
          </a:solidFill>
        </p:grpSpPr>
        <p:sp>
          <p:nvSpPr>
            <p:cNvPr id="22534" name="Line 7"/>
            <p:cNvSpPr>
              <a:spLocks noChangeShapeType="1"/>
            </p:cNvSpPr>
            <p:nvPr/>
          </p:nvSpPr>
          <p:spPr bwMode="auto">
            <a:xfrm flipV="1">
              <a:off x="5" y="0"/>
              <a:ext cx="8" cy="883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22535" name="Line 8"/>
            <p:cNvSpPr>
              <a:spLocks noChangeShapeType="1"/>
            </p:cNvSpPr>
            <p:nvPr/>
          </p:nvSpPr>
          <p:spPr bwMode="auto">
            <a:xfrm>
              <a:off x="0" y="435"/>
              <a:ext cx="1480" cy="2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/>
            </a:p>
          </p:txBody>
        </p:sp>
      </p:grpSp>
      <p:grpSp>
        <p:nvGrpSpPr>
          <p:cNvPr id="22537" name="Group 10"/>
          <p:cNvGrpSpPr/>
          <p:nvPr/>
        </p:nvGrpSpPr>
        <p:grpSpPr bwMode="auto">
          <a:xfrm>
            <a:off x="6052168" y="4836708"/>
            <a:ext cx="1066800" cy="561975"/>
            <a:chOff x="0" y="0"/>
            <a:chExt cx="1680" cy="884"/>
          </a:xfrm>
          <a:solidFill>
            <a:schemeClr val="tx1"/>
          </a:solidFill>
        </p:grpSpPr>
        <p:sp>
          <p:nvSpPr>
            <p:cNvPr id="22538" name="Line 11"/>
            <p:cNvSpPr>
              <a:spLocks noChangeShapeType="1"/>
            </p:cNvSpPr>
            <p:nvPr/>
          </p:nvSpPr>
          <p:spPr bwMode="auto">
            <a:xfrm>
              <a:off x="0" y="438"/>
              <a:ext cx="1648" cy="2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22539" name="Line 12"/>
            <p:cNvSpPr>
              <a:spLocks noChangeShapeType="1"/>
            </p:cNvSpPr>
            <p:nvPr/>
          </p:nvSpPr>
          <p:spPr bwMode="auto">
            <a:xfrm flipV="1">
              <a:off x="1670" y="0"/>
              <a:ext cx="10" cy="885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74914" y="1891706"/>
            <a:ext cx="4123414" cy="122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1" compatLnSpc="1">
            <a:normAutofit/>
          </a:bodyPr>
          <a:lstStyle>
            <a:lvl1pPr marL="0" indent="0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74592" y="4363631"/>
            <a:ext cx="4054668" cy="122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1" compatLnSpc="1">
            <a:normAutofit/>
          </a:bodyPr>
          <a:lstStyle>
            <a:lvl1pPr marL="8255" indent="-825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1"/>
          <p:cNvSpPr>
            <a:spLocks noChangeArrowheads="1"/>
          </p:cNvSpPr>
          <p:nvPr/>
        </p:nvSpPr>
        <p:spPr bwMode="auto">
          <a:xfrm>
            <a:off x="2901646" y="356394"/>
            <a:ext cx="6388708" cy="768350"/>
          </a:xfrm>
          <a:prstGeom prst="roundRect">
            <a:avLst>
              <a:gd name="adj" fmla="val 50000"/>
            </a:avLst>
          </a:prstGeom>
          <a:solidFill>
            <a:srgbClr val="F0DB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3600" dirty="0">
              <a:solidFill>
                <a:srgbClr val="333333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901844" y="355879"/>
            <a:ext cx="6388312" cy="7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80604020202020204" charset="0"/>
              </a:defRPr>
            </a:lvl1pPr>
            <a:lvl2pPr>
              <a:defRPr sz="3600">
                <a:solidFill>
                  <a:srgbClr val="F0DB6E"/>
                </a:solidFill>
                <a:sym typeface="Arial" panose="02080604020202020204" charset="0"/>
              </a:defRPr>
            </a:lvl2pPr>
            <a:lvl3pPr>
              <a:defRPr sz="3600">
                <a:solidFill>
                  <a:srgbClr val="F0DB6E"/>
                </a:solidFill>
                <a:sym typeface="Arial" panose="02080604020202020204" charset="0"/>
              </a:defRPr>
            </a:lvl3pPr>
            <a:lvl4pPr>
              <a:defRPr sz="3600">
                <a:solidFill>
                  <a:srgbClr val="F0DB6E"/>
                </a:solidFill>
                <a:sym typeface="Arial" panose="02080604020202020204" charset="0"/>
              </a:defRPr>
            </a:lvl4pPr>
            <a:lvl5pPr>
              <a:defRPr sz="3600">
                <a:solidFill>
                  <a:srgbClr val="F0DB6E"/>
                </a:solidFill>
                <a:sym typeface="Arial" panose="0208060402020202020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9pPr>
          </a:lstStyle>
          <a:p>
            <a:r>
              <a:rPr lang="zh-CN" altLang="en-US" dirty="0"/>
              <a:t>Please enter your title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5" name="Group 4"/>
          <p:cNvGrpSpPr/>
          <p:nvPr/>
        </p:nvGrpSpPr>
        <p:grpSpPr bwMode="auto">
          <a:xfrm>
            <a:off x="5950784" y="4556932"/>
            <a:ext cx="1223962" cy="1008063"/>
            <a:chOff x="0" y="0"/>
            <a:chExt cx="1928" cy="1588"/>
          </a:xfrm>
          <a:solidFill>
            <a:schemeClr val="tx1"/>
          </a:solidFill>
        </p:grpSpPr>
        <p:sp>
          <p:nvSpPr>
            <p:cNvPr id="23556" name="AutoShape 5"/>
            <p:cNvSpPr>
              <a:spLocks noChangeArrowheads="1"/>
            </p:cNvSpPr>
            <p:nvPr/>
          </p:nvSpPr>
          <p:spPr bwMode="auto">
            <a:xfrm rot="19740000">
              <a:off x="0" y="0"/>
              <a:ext cx="1928" cy="1588"/>
            </a:xfrm>
            <a:prstGeom prst="hexagon">
              <a:avLst>
                <a:gd name="adj" fmla="val 30353"/>
                <a:gd name="vf" fmla="val 11547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23557" name="Text Box 6"/>
            <p:cNvSpPr txBox="1">
              <a:spLocks noChangeArrowheads="1"/>
            </p:cNvSpPr>
            <p:nvPr/>
          </p:nvSpPr>
          <p:spPr bwMode="auto">
            <a:xfrm>
              <a:off x="156" y="379"/>
              <a:ext cx="1630" cy="81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rmAutofit lnSpcReduction="10000"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+mn-lt"/>
                  <a:ea typeface="+mn-ea"/>
                </a:rPr>
                <a:t>C</a:t>
              </a:r>
              <a:endParaRPr lang="zh-CN" altLang="en-US" sz="2800" dirty="0">
                <a:latin typeface="+mn-lt"/>
                <a:ea typeface="+mn-ea"/>
              </a:endParaRPr>
            </a:p>
          </p:txBody>
        </p:sp>
      </p:grpSp>
      <p:grpSp>
        <p:nvGrpSpPr>
          <p:cNvPr id="23558" name="Group 7"/>
          <p:cNvGrpSpPr/>
          <p:nvPr/>
        </p:nvGrpSpPr>
        <p:grpSpPr bwMode="auto">
          <a:xfrm>
            <a:off x="4866522" y="4604557"/>
            <a:ext cx="1223963" cy="1008063"/>
            <a:chOff x="0" y="0"/>
            <a:chExt cx="1928" cy="1588"/>
          </a:xfrm>
          <a:solidFill>
            <a:schemeClr val="tx1"/>
          </a:solidFill>
        </p:grpSpPr>
        <p:sp>
          <p:nvSpPr>
            <p:cNvPr id="23559" name="AutoShape 8"/>
            <p:cNvSpPr>
              <a:spLocks noChangeArrowheads="1"/>
            </p:cNvSpPr>
            <p:nvPr/>
          </p:nvSpPr>
          <p:spPr bwMode="auto">
            <a:xfrm rot="19740000">
              <a:off x="0" y="0"/>
              <a:ext cx="1928" cy="1588"/>
            </a:xfrm>
            <a:prstGeom prst="hexagon">
              <a:avLst>
                <a:gd name="adj" fmla="val 30353"/>
                <a:gd name="vf" fmla="val 11547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23560" name="Text Box 9"/>
            <p:cNvSpPr txBox="1">
              <a:spLocks noChangeArrowheads="1"/>
            </p:cNvSpPr>
            <p:nvPr/>
          </p:nvSpPr>
          <p:spPr bwMode="auto">
            <a:xfrm>
              <a:off x="258" y="326"/>
              <a:ext cx="1501" cy="81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+mn-lt"/>
                  <a:ea typeface="+mn-ea"/>
                </a:rPr>
                <a:t>B</a:t>
              </a:r>
              <a:endParaRPr lang="zh-CN" altLang="en-US" sz="2800" dirty="0">
                <a:latin typeface="+mn-lt"/>
                <a:ea typeface="+mn-ea"/>
              </a:endParaRPr>
            </a:p>
          </p:txBody>
        </p:sp>
      </p:grpSp>
      <p:grpSp>
        <p:nvGrpSpPr>
          <p:cNvPr id="23564" name="Group 13"/>
          <p:cNvGrpSpPr/>
          <p:nvPr/>
        </p:nvGrpSpPr>
        <p:grpSpPr bwMode="auto">
          <a:xfrm>
            <a:off x="5404684" y="3664757"/>
            <a:ext cx="1223962" cy="1008063"/>
            <a:chOff x="0" y="0"/>
            <a:chExt cx="1928" cy="1588"/>
          </a:xfrm>
          <a:solidFill>
            <a:schemeClr val="tx1"/>
          </a:solidFill>
        </p:grpSpPr>
        <p:sp>
          <p:nvSpPr>
            <p:cNvPr id="23565" name="AutoShape 14"/>
            <p:cNvSpPr>
              <a:spLocks noChangeArrowheads="1"/>
            </p:cNvSpPr>
            <p:nvPr/>
          </p:nvSpPr>
          <p:spPr bwMode="auto">
            <a:xfrm rot="19740000">
              <a:off x="0" y="0"/>
              <a:ext cx="1928" cy="1588"/>
            </a:xfrm>
            <a:prstGeom prst="hexagon">
              <a:avLst>
                <a:gd name="adj" fmla="val 30353"/>
                <a:gd name="vf" fmla="val 11547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23566" name="Text Box 15"/>
            <p:cNvSpPr txBox="1">
              <a:spLocks noChangeArrowheads="1"/>
            </p:cNvSpPr>
            <p:nvPr/>
          </p:nvSpPr>
          <p:spPr bwMode="auto">
            <a:xfrm>
              <a:off x="193" y="350"/>
              <a:ext cx="1477" cy="81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rmAutofit lnSpcReduction="10000"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+mn-lt"/>
                  <a:ea typeface="+mn-ea"/>
                </a:rPr>
                <a:t>A</a:t>
              </a:r>
              <a:endParaRPr lang="zh-CN" altLang="en-US" sz="2800" dirty="0">
                <a:latin typeface="+mn-lt"/>
                <a:ea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332135" y="1838165"/>
            <a:ext cx="5362412" cy="163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1" compatLnSpc="1">
            <a:normAutofit/>
          </a:bodyPr>
          <a:lstStyle>
            <a:lvl1pPr marL="0" indent="0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2406" y="4265800"/>
            <a:ext cx="3906438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1" compatLnSpc="1">
            <a:normAutofit/>
          </a:bodyPr>
          <a:lstStyle>
            <a:lvl1pPr marL="3175" indent="-31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00220" y="4265799"/>
            <a:ext cx="3989556" cy="167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1" compatLnSpc="1">
            <a:normAutofit/>
          </a:bodyPr>
          <a:lstStyle>
            <a:lvl1pPr marL="15875" indent="-158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Please enter the textPlease enter the text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"/>
          <p:cNvSpPr>
            <a:spLocks noChangeArrowheads="1"/>
          </p:cNvSpPr>
          <p:nvPr/>
        </p:nvSpPr>
        <p:spPr bwMode="auto">
          <a:xfrm>
            <a:off x="2901646" y="356394"/>
            <a:ext cx="6388708" cy="768350"/>
          </a:xfrm>
          <a:prstGeom prst="roundRect">
            <a:avLst>
              <a:gd name="adj" fmla="val 50000"/>
            </a:avLst>
          </a:prstGeom>
          <a:solidFill>
            <a:srgbClr val="F0DB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3600" dirty="0">
              <a:solidFill>
                <a:srgbClr val="333333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01844" y="355879"/>
            <a:ext cx="6388312" cy="7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80604020202020204" charset="0"/>
              </a:defRPr>
            </a:lvl1pPr>
            <a:lvl2pPr>
              <a:defRPr sz="3600">
                <a:solidFill>
                  <a:srgbClr val="F0DB6E"/>
                </a:solidFill>
                <a:sym typeface="Arial" panose="02080604020202020204" charset="0"/>
              </a:defRPr>
            </a:lvl2pPr>
            <a:lvl3pPr>
              <a:defRPr sz="3600">
                <a:solidFill>
                  <a:srgbClr val="F0DB6E"/>
                </a:solidFill>
                <a:sym typeface="Arial" panose="02080604020202020204" charset="0"/>
              </a:defRPr>
            </a:lvl3pPr>
            <a:lvl4pPr>
              <a:defRPr sz="3600">
                <a:solidFill>
                  <a:srgbClr val="F0DB6E"/>
                </a:solidFill>
                <a:sym typeface="Arial" panose="02080604020202020204" charset="0"/>
              </a:defRPr>
            </a:lvl4pPr>
            <a:lvl5pPr>
              <a:defRPr sz="3600">
                <a:solidFill>
                  <a:srgbClr val="F0DB6E"/>
                </a:solidFill>
                <a:sym typeface="Arial" panose="0208060402020202020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9pPr>
          </a:lstStyle>
          <a:p>
            <a:r>
              <a:rPr lang="zh-CN" altLang="en-US" dirty="0"/>
              <a:t>Please enter your title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AutoShape 4"/>
          <p:cNvSpPr>
            <a:spLocks noChangeArrowheads="1"/>
          </p:cNvSpPr>
          <p:nvPr/>
        </p:nvSpPr>
        <p:spPr bwMode="auto">
          <a:xfrm>
            <a:off x="5519899" y="3079185"/>
            <a:ext cx="1223962" cy="1008062"/>
          </a:xfrm>
          <a:prstGeom prst="hexagon">
            <a:avLst>
              <a:gd name="adj" fmla="val 30354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+mn-lt"/>
                <a:ea typeface="+mn-ea"/>
              </a:rPr>
              <a:t>A</a:t>
            </a:r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24580" name="AutoShape 5"/>
          <p:cNvSpPr>
            <a:spLocks noChangeArrowheads="1"/>
          </p:cNvSpPr>
          <p:nvPr/>
        </p:nvSpPr>
        <p:spPr bwMode="auto">
          <a:xfrm>
            <a:off x="6483512" y="3584010"/>
            <a:ext cx="1223963" cy="1008062"/>
          </a:xfrm>
          <a:prstGeom prst="hexagon">
            <a:avLst>
              <a:gd name="adj" fmla="val 30354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+mn-lt"/>
                <a:ea typeface="+mn-ea"/>
              </a:rPr>
              <a:t>D</a:t>
            </a:r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24581" name="AutoShape 6"/>
          <p:cNvSpPr>
            <a:spLocks noChangeArrowheads="1"/>
          </p:cNvSpPr>
          <p:nvPr/>
        </p:nvSpPr>
        <p:spPr bwMode="auto">
          <a:xfrm>
            <a:off x="5538949" y="4120585"/>
            <a:ext cx="1223962" cy="1008062"/>
          </a:xfrm>
          <a:prstGeom prst="hexagon">
            <a:avLst>
              <a:gd name="adj" fmla="val 30354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+mn-lt"/>
                <a:ea typeface="+mn-ea"/>
              </a:rPr>
              <a:t>C</a:t>
            </a:r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24582" name="AutoShape 7"/>
          <p:cNvSpPr>
            <a:spLocks noChangeArrowheads="1"/>
          </p:cNvSpPr>
          <p:nvPr/>
        </p:nvSpPr>
        <p:spPr bwMode="auto">
          <a:xfrm>
            <a:off x="4575337" y="3615760"/>
            <a:ext cx="1223963" cy="1008062"/>
          </a:xfrm>
          <a:prstGeom prst="hexagon">
            <a:avLst>
              <a:gd name="adj" fmla="val 30354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+mn-lt"/>
                <a:ea typeface="+mn-ea"/>
              </a:rPr>
              <a:t>B</a:t>
            </a:r>
            <a:endParaRPr lang="zh-CN" altLang="en-US" sz="2800" dirty="0"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14063" y="1603127"/>
            <a:ext cx="4324027" cy="1379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b" anchorCtr="1" compatLnSpc="1">
            <a:normAutofit/>
          </a:bodyPr>
          <a:lstStyle>
            <a:lvl1pPr marL="0" indent="0" algn="ctr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1215" y="3137081"/>
            <a:ext cx="3555745" cy="182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1" compatLnSpc="1">
            <a:normAutofit/>
          </a:bodyPr>
          <a:lstStyle>
            <a:lvl1pPr marL="3175" indent="-3175" algn="r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73515" y="3124831"/>
            <a:ext cx="3555745" cy="1819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1" compatLnSpc="1">
            <a:normAutofit/>
          </a:bodyPr>
          <a:lstStyle>
            <a:lvl1pPr marL="15875" indent="-158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Please enter the textPlease enter the text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14063" y="5271129"/>
            <a:ext cx="4324027" cy="1381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t" anchorCtr="1" compatLnSpc="1">
            <a:normAutofit/>
          </a:bodyPr>
          <a:lstStyle>
            <a:lvl1pPr marL="8255" indent="-8255" algn="ctr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Please enter the textPlease enter the text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 1"/>
          <p:cNvSpPr>
            <a:spLocks noChangeArrowheads="1"/>
          </p:cNvSpPr>
          <p:nvPr/>
        </p:nvSpPr>
        <p:spPr bwMode="auto">
          <a:xfrm>
            <a:off x="2901646" y="356394"/>
            <a:ext cx="6388708" cy="768350"/>
          </a:xfrm>
          <a:prstGeom prst="roundRect">
            <a:avLst>
              <a:gd name="adj" fmla="val 50000"/>
            </a:avLst>
          </a:prstGeom>
          <a:solidFill>
            <a:srgbClr val="F0DB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3600" dirty="0">
              <a:solidFill>
                <a:srgbClr val="333333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01844" y="355879"/>
            <a:ext cx="6388312" cy="7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80604020202020204" charset="0"/>
              </a:defRPr>
            </a:lvl1pPr>
            <a:lvl2pPr>
              <a:defRPr sz="3600">
                <a:solidFill>
                  <a:srgbClr val="F0DB6E"/>
                </a:solidFill>
                <a:sym typeface="Arial" panose="02080604020202020204" charset="0"/>
              </a:defRPr>
            </a:lvl2pPr>
            <a:lvl3pPr>
              <a:defRPr sz="3600">
                <a:solidFill>
                  <a:srgbClr val="F0DB6E"/>
                </a:solidFill>
                <a:sym typeface="Arial" panose="02080604020202020204" charset="0"/>
              </a:defRPr>
            </a:lvl3pPr>
            <a:lvl4pPr>
              <a:defRPr sz="3600">
                <a:solidFill>
                  <a:srgbClr val="F0DB6E"/>
                </a:solidFill>
                <a:sym typeface="Arial" panose="02080604020202020204" charset="0"/>
              </a:defRPr>
            </a:lvl4pPr>
            <a:lvl5pPr>
              <a:defRPr sz="3600">
                <a:solidFill>
                  <a:srgbClr val="F0DB6E"/>
                </a:solidFill>
                <a:sym typeface="Arial" panose="0208060402020202020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9pPr>
          </a:lstStyle>
          <a:p>
            <a:r>
              <a:rPr lang="zh-CN" altLang="en-US" dirty="0"/>
              <a:t>Please enter your title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AutoShape 4"/>
          <p:cNvSpPr>
            <a:spLocks noChangeArrowheads="1"/>
          </p:cNvSpPr>
          <p:nvPr/>
        </p:nvSpPr>
        <p:spPr bwMode="auto">
          <a:xfrm>
            <a:off x="5251450" y="2545005"/>
            <a:ext cx="1225550" cy="1006475"/>
          </a:xfrm>
          <a:prstGeom prst="hexagon">
            <a:avLst>
              <a:gd name="adj" fmla="val 30442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+mn-lt"/>
                <a:ea typeface="+mn-ea"/>
              </a:rPr>
              <a:t>A</a:t>
            </a:r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25604" name="AutoShape 5"/>
          <p:cNvSpPr>
            <a:spLocks noChangeArrowheads="1"/>
          </p:cNvSpPr>
          <p:nvPr/>
        </p:nvSpPr>
        <p:spPr bwMode="auto">
          <a:xfrm>
            <a:off x="6143625" y="3121267"/>
            <a:ext cx="1225550" cy="1008062"/>
          </a:xfrm>
          <a:prstGeom prst="hexagon">
            <a:avLst>
              <a:gd name="adj" fmla="val 30394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+mn-lt"/>
                <a:ea typeface="+mn-ea"/>
              </a:rPr>
              <a:t>B</a:t>
            </a:r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25605" name="AutoShape 6"/>
          <p:cNvSpPr>
            <a:spLocks noChangeArrowheads="1"/>
          </p:cNvSpPr>
          <p:nvPr/>
        </p:nvSpPr>
        <p:spPr bwMode="auto">
          <a:xfrm>
            <a:off x="5916613" y="4151554"/>
            <a:ext cx="1225550" cy="1009650"/>
          </a:xfrm>
          <a:prstGeom prst="hexagon">
            <a:avLst>
              <a:gd name="adj" fmla="val 30346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+mn-lt"/>
                <a:ea typeface="+mn-ea"/>
              </a:rPr>
              <a:t>C</a:t>
            </a:r>
            <a:endParaRPr lang="zh-CN" altLang="en-US" sz="2800" dirty="0">
              <a:latin typeface="+mn-lt"/>
              <a:ea typeface="+mn-ea"/>
            </a:endParaRPr>
          </a:p>
        </p:txBody>
      </p:sp>
      <p:grpSp>
        <p:nvGrpSpPr>
          <p:cNvPr id="25606" name="Group 8"/>
          <p:cNvGrpSpPr/>
          <p:nvPr/>
        </p:nvGrpSpPr>
        <p:grpSpPr bwMode="auto">
          <a:xfrm>
            <a:off x="4813300" y="2278304"/>
            <a:ext cx="654050" cy="558800"/>
            <a:chOff x="0" y="0"/>
            <a:chExt cx="1480" cy="882"/>
          </a:xfrm>
          <a:solidFill>
            <a:schemeClr val="tx1"/>
          </a:solidFill>
        </p:grpSpPr>
        <p:sp>
          <p:nvSpPr>
            <p:cNvPr id="25607" name="Line 9"/>
            <p:cNvSpPr>
              <a:spLocks noChangeShapeType="1"/>
            </p:cNvSpPr>
            <p:nvPr/>
          </p:nvSpPr>
          <p:spPr bwMode="auto">
            <a:xfrm flipV="1">
              <a:off x="5" y="0"/>
              <a:ext cx="8" cy="883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25608" name="Line 10"/>
            <p:cNvSpPr>
              <a:spLocks noChangeShapeType="1"/>
            </p:cNvSpPr>
            <p:nvPr/>
          </p:nvSpPr>
          <p:spPr bwMode="auto">
            <a:xfrm>
              <a:off x="0" y="435"/>
              <a:ext cx="1480" cy="2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/>
            </a:p>
          </p:txBody>
        </p:sp>
      </p:grpSp>
      <p:sp>
        <p:nvSpPr>
          <p:cNvPr id="25609" name="Line 11"/>
          <p:cNvSpPr>
            <a:spLocks noChangeShapeType="1"/>
          </p:cNvSpPr>
          <p:nvPr/>
        </p:nvSpPr>
        <p:spPr bwMode="auto">
          <a:xfrm flipH="1" flipV="1">
            <a:off x="7277101" y="2792655"/>
            <a:ext cx="3175" cy="49847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/>
          </a:p>
        </p:txBody>
      </p:sp>
      <p:grpSp>
        <p:nvGrpSpPr>
          <p:cNvPr id="25612" name="Group 14"/>
          <p:cNvGrpSpPr/>
          <p:nvPr/>
        </p:nvGrpSpPr>
        <p:grpSpPr bwMode="auto">
          <a:xfrm>
            <a:off x="6707188" y="4683368"/>
            <a:ext cx="1066800" cy="561975"/>
            <a:chOff x="0" y="0"/>
            <a:chExt cx="1680" cy="884"/>
          </a:xfrm>
          <a:solidFill>
            <a:schemeClr val="tx1"/>
          </a:solidFill>
        </p:grpSpPr>
        <p:sp>
          <p:nvSpPr>
            <p:cNvPr id="25613" name="Line 15"/>
            <p:cNvSpPr>
              <a:spLocks noChangeShapeType="1"/>
            </p:cNvSpPr>
            <p:nvPr/>
          </p:nvSpPr>
          <p:spPr bwMode="auto">
            <a:xfrm>
              <a:off x="0" y="438"/>
              <a:ext cx="1648" cy="2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25614" name="Line 16"/>
            <p:cNvSpPr>
              <a:spLocks noChangeShapeType="1"/>
            </p:cNvSpPr>
            <p:nvPr/>
          </p:nvSpPr>
          <p:spPr bwMode="auto">
            <a:xfrm flipV="1">
              <a:off x="1670" y="0"/>
              <a:ext cx="10" cy="885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/>
            </a:p>
          </p:txBody>
        </p:sp>
      </p:grpSp>
      <p:sp>
        <p:nvSpPr>
          <p:cNvPr id="25616" name="AutoShape 20"/>
          <p:cNvSpPr>
            <a:spLocks noChangeArrowheads="1"/>
          </p:cNvSpPr>
          <p:nvPr/>
        </p:nvSpPr>
        <p:spPr bwMode="auto">
          <a:xfrm>
            <a:off x="4389439" y="3149842"/>
            <a:ext cx="1222375" cy="1009650"/>
          </a:xfrm>
          <a:prstGeom prst="hexagon">
            <a:avLst>
              <a:gd name="adj" fmla="val 30267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+mn-lt"/>
                <a:ea typeface="+mn-ea"/>
              </a:rPr>
              <a:t>E</a:t>
            </a:r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25618" name="Line 22"/>
          <p:cNvSpPr>
            <a:spLocks noChangeShapeType="1"/>
          </p:cNvSpPr>
          <p:nvPr/>
        </p:nvSpPr>
        <p:spPr bwMode="auto">
          <a:xfrm flipH="1" flipV="1">
            <a:off x="4535488" y="3980105"/>
            <a:ext cx="0" cy="7207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25619" name="AutoShape 23"/>
          <p:cNvSpPr>
            <a:spLocks noChangeArrowheads="1"/>
          </p:cNvSpPr>
          <p:nvPr/>
        </p:nvSpPr>
        <p:spPr bwMode="auto">
          <a:xfrm>
            <a:off x="4695826" y="4178542"/>
            <a:ext cx="1223963" cy="1009650"/>
          </a:xfrm>
          <a:prstGeom prst="hexagon">
            <a:avLst>
              <a:gd name="adj" fmla="val 30307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+mn-lt"/>
                <a:ea typeface="+mn-ea"/>
              </a:rPr>
              <a:t>D</a:t>
            </a:r>
            <a:endParaRPr lang="zh-CN" altLang="en-US" sz="2800" dirty="0">
              <a:latin typeface="+mn-lt"/>
              <a:ea typeface="+mn-ea"/>
            </a:endParaRPr>
          </a:p>
        </p:txBody>
      </p:sp>
      <p:sp>
        <p:nvSpPr>
          <p:cNvPr id="25620" name="Line 24"/>
          <p:cNvSpPr>
            <a:spLocks noChangeShapeType="1"/>
          </p:cNvSpPr>
          <p:nvPr/>
        </p:nvSpPr>
        <p:spPr bwMode="auto">
          <a:xfrm flipV="1">
            <a:off x="5378451" y="5018329"/>
            <a:ext cx="17463" cy="88423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15878" y="1742772"/>
            <a:ext cx="3702749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 marL="0" indent="0" algn="r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83752" y="1929055"/>
            <a:ext cx="3379081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 marL="15875" indent="-158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2739" y="4084880"/>
            <a:ext cx="3702749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ctr">
            <a:normAutofit/>
          </a:bodyPr>
          <a:lstStyle>
            <a:defPPr>
              <a:defRPr lang="zh-CN"/>
            </a:defPPr>
            <a:lvl1pPr marL="3175" indent="-3175" algn="r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Please enter the textPlease enter the text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87808" y="4189655"/>
            <a:ext cx="3379081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 marL="8255" indent="-825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Please enter the textPlease enter the text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95912" y="5499343"/>
            <a:ext cx="3379081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ctr" anchorCtr="1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Please enter the textPlease enter the text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圆角矩形 1"/>
          <p:cNvSpPr>
            <a:spLocks noChangeArrowheads="1"/>
          </p:cNvSpPr>
          <p:nvPr/>
        </p:nvSpPr>
        <p:spPr bwMode="auto">
          <a:xfrm>
            <a:off x="2901646" y="356394"/>
            <a:ext cx="6388708" cy="768350"/>
          </a:xfrm>
          <a:prstGeom prst="roundRect">
            <a:avLst>
              <a:gd name="adj" fmla="val 50000"/>
            </a:avLst>
          </a:prstGeom>
          <a:solidFill>
            <a:srgbClr val="F0DB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normAutofit fontScale="925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3600" dirty="0">
              <a:solidFill>
                <a:srgbClr val="333333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901844" y="355879"/>
            <a:ext cx="6388312" cy="7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80604020202020204" charset="0"/>
              </a:defRPr>
            </a:lvl1pPr>
            <a:lvl2pPr>
              <a:defRPr sz="3600">
                <a:solidFill>
                  <a:srgbClr val="F0DB6E"/>
                </a:solidFill>
                <a:sym typeface="Arial" panose="02080604020202020204" charset="0"/>
              </a:defRPr>
            </a:lvl2pPr>
            <a:lvl3pPr>
              <a:defRPr sz="3600">
                <a:solidFill>
                  <a:srgbClr val="F0DB6E"/>
                </a:solidFill>
                <a:sym typeface="Arial" panose="02080604020202020204" charset="0"/>
              </a:defRPr>
            </a:lvl3pPr>
            <a:lvl4pPr>
              <a:defRPr sz="3600">
                <a:solidFill>
                  <a:srgbClr val="F0DB6E"/>
                </a:solidFill>
                <a:sym typeface="Arial" panose="02080604020202020204" charset="0"/>
              </a:defRPr>
            </a:lvl4pPr>
            <a:lvl5pPr>
              <a:defRPr sz="3600">
                <a:solidFill>
                  <a:srgbClr val="F0DB6E"/>
                </a:solidFill>
                <a:sym typeface="Arial" panose="0208060402020202020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9pPr>
          </a:lstStyle>
          <a:p>
            <a:r>
              <a:rPr lang="zh-CN" altLang="en-US" dirty="0"/>
              <a:t>Please enter your title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AutoShape 4"/>
          <p:cNvSpPr>
            <a:spLocks noChangeArrowheads="1"/>
          </p:cNvSpPr>
          <p:nvPr/>
        </p:nvSpPr>
        <p:spPr bwMode="auto">
          <a:xfrm>
            <a:off x="5322888" y="2351733"/>
            <a:ext cx="1225550" cy="1008062"/>
          </a:xfrm>
          <a:prstGeom prst="hexagon">
            <a:avLst>
              <a:gd name="adj" fmla="val 30394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+mn-lt"/>
                <a:ea typeface="+mn-ea"/>
              </a:rPr>
              <a:t>A</a:t>
            </a:r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26628" name="AutoShape 5"/>
          <p:cNvSpPr>
            <a:spLocks noChangeArrowheads="1"/>
          </p:cNvSpPr>
          <p:nvPr/>
        </p:nvSpPr>
        <p:spPr bwMode="auto">
          <a:xfrm>
            <a:off x="6286500" y="2856558"/>
            <a:ext cx="1225550" cy="1008062"/>
          </a:xfrm>
          <a:prstGeom prst="hexagon">
            <a:avLst>
              <a:gd name="adj" fmla="val 30394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+mn-lt"/>
                <a:ea typeface="+mn-ea"/>
              </a:rPr>
              <a:t>B</a:t>
            </a:r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26629" name="AutoShape 6"/>
          <p:cNvSpPr>
            <a:spLocks noChangeArrowheads="1"/>
          </p:cNvSpPr>
          <p:nvPr/>
        </p:nvSpPr>
        <p:spPr bwMode="auto">
          <a:xfrm>
            <a:off x="6302375" y="3905895"/>
            <a:ext cx="1225550" cy="1009650"/>
          </a:xfrm>
          <a:prstGeom prst="hexagon">
            <a:avLst>
              <a:gd name="adj" fmla="val 30346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+mn-lt"/>
                <a:ea typeface="+mn-ea"/>
              </a:rPr>
              <a:t>C</a:t>
            </a:r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26630" name="AutoShape 7"/>
          <p:cNvSpPr>
            <a:spLocks noChangeArrowheads="1"/>
          </p:cNvSpPr>
          <p:nvPr/>
        </p:nvSpPr>
        <p:spPr bwMode="auto">
          <a:xfrm>
            <a:off x="4360863" y="2858146"/>
            <a:ext cx="1225550" cy="1008063"/>
          </a:xfrm>
          <a:prstGeom prst="hexagon">
            <a:avLst>
              <a:gd name="adj" fmla="val 30394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+mn-lt"/>
                <a:ea typeface="+mn-ea"/>
              </a:rPr>
              <a:t>F</a:t>
            </a:r>
            <a:endParaRPr lang="zh-CN" altLang="en-US" sz="2800" dirty="0">
              <a:latin typeface="+mn-lt"/>
              <a:ea typeface="+mn-ea"/>
            </a:endParaRPr>
          </a:p>
        </p:txBody>
      </p:sp>
      <p:grpSp>
        <p:nvGrpSpPr>
          <p:cNvPr id="26631" name="Group 8"/>
          <p:cNvGrpSpPr/>
          <p:nvPr/>
        </p:nvGrpSpPr>
        <p:grpSpPr bwMode="auto">
          <a:xfrm>
            <a:off x="5027613" y="2085034"/>
            <a:ext cx="939800" cy="560387"/>
            <a:chOff x="0" y="0"/>
            <a:chExt cx="1480" cy="882"/>
          </a:xfrm>
          <a:solidFill>
            <a:schemeClr val="tx1"/>
          </a:solidFill>
        </p:grpSpPr>
        <p:sp>
          <p:nvSpPr>
            <p:cNvPr id="26632" name="Line 9"/>
            <p:cNvSpPr>
              <a:spLocks noChangeShapeType="1"/>
            </p:cNvSpPr>
            <p:nvPr/>
          </p:nvSpPr>
          <p:spPr bwMode="auto">
            <a:xfrm flipV="1">
              <a:off x="5" y="0"/>
              <a:ext cx="8" cy="883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26633" name="Line 10"/>
            <p:cNvSpPr>
              <a:spLocks noChangeShapeType="1"/>
            </p:cNvSpPr>
            <p:nvPr/>
          </p:nvSpPr>
          <p:spPr bwMode="auto">
            <a:xfrm>
              <a:off x="0" y="435"/>
              <a:ext cx="1480" cy="2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/>
            </a:p>
          </p:txBody>
        </p:sp>
      </p:grpSp>
      <p:sp>
        <p:nvSpPr>
          <p:cNvPr id="26634" name="Line 11"/>
          <p:cNvSpPr>
            <a:spLocks noChangeShapeType="1"/>
          </p:cNvSpPr>
          <p:nvPr/>
        </p:nvSpPr>
        <p:spPr bwMode="auto">
          <a:xfrm flipH="1" flipV="1">
            <a:off x="7205664" y="2385071"/>
            <a:ext cx="3175" cy="49847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/>
          </a:p>
        </p:txBody>
      </p:sp>
      <p:grpSp>
        <p:nvGrpSpPr>
          <p:cNvPr id="26637" name="Group 14"/>
          <p:cNvGrpSpPr/>
          <p:nvPr/>
        </p:nvGrpSpPr>
        <p:grpSpPr bwMode="auto">
          <a:xfrm>
            <a:off x="6672263" y="4634559"/>
            <a:ext cx="1066800" cy="561975"/>
            <a:chOff x="0" y="0"/>
            <a:chExt cx="1680" cy="884"/>
          </a:xfrm>
          <a:solidFill>
            <a:schemeClr val="tx1"/>
          </a:solidFill>
        </p:grpSpPr>
        <p:sp>
          <p:nvSpPr>
            <p:cNvPr id="26638" name="Line 15"/>
            <p:cNvSpPr>
              <a:spLocks noChangeShapeType="1"/>
            </p:cNvSpPr>
            <p:nvPr/>
          </p:nvSpPr>
          <p:spPr bwMode="auto">
            <a:xfrm>
              <a:off x="0" y="438"/>
              <a:ext cx="1648" cy="2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26639" name="Line 16"/>
            <p:cNvSpPr>
              <a:spLocks noChangeShapeType="1"/>
            </p:cNvSpPr>
            <p:nvPr/>
          </p:nvSpPr>
          <p:spPr bwMode="auto">
            <a:xfrm flipV="1">
              <a:off x="1670" y="0"/>
              <a:ext cx="10" cy="885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/>
            </a:p>
          </p:txBody>
        </p:sp>
      </p:grpSp>
      <p:sp>
        <p:nvSpPr>
          <p:cNvPr id="26642" name="Line 19"/>
          <p:cNvSpPr>
            <a:spLocks noChangeShapeType="1"/>
          </p:cNvSpPr>
          <p:nvPr/>
        </p:nvSpPr>
        <p:spPr bwMode="auto">
          <a:xfrm flipH="1" flipV="1">
            <a:off x="4368801" y="3345509"/>
            <a:ext cx="3175" cy="49847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26643" name="AutoShape 20"/>
          <p:cNvSpPr>
            <a:spLocks noChangeArrowheads="1"/>
          </p:cNvSpPr>
          <p:nvPr/>
        </p:nvSpPr>
        <p:spPr bwMode="auto">
          <a:xfrm>
            <a:off x="4386264" y="3909070"/>
            <a:ext cx="1222375" cy="1009650"/>
          </a:xfrm>
          <a:prstGeom prst="hexagon">
            <a:avLst>
              <a:gd name="adj" fmla="val 30267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+mn-lt"/>
                <a:ea typeface="+mn-ea"/>
              </a:rPr>
              <a:t>E</a:t>
            </a:r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26645" name="Line 22"/>
          <p:cNvSpPr>
            <a:spLocks noChangeShapeType="1"/>
          </p:cNvSpPr>
          <p:nvPr/>
        </p:nvSpPr>
        <p:spPr bwMode="auto">
          <a:xfrm flipH="1" flipV="1">
            <a:off x="4678363" y="4791721"/>
            <a:ext cx="0" cy="7207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26646" name="AutoShape 23"/>
          <p:cNvSpPr>
            <a:spLocks noChangeArrowheads="1"/>
          </p:cNvSpPr>
          <p:nvPr/>
        </p:nvSpPr>
        <p:spPr bwMode="auto">
          <a:xfrm>
            <a:off x="5343526" y="4429770"/>
            <a:ext cx="1223963" cy="1009650"/>
          </a:xfrm>
          <a:prstGeom prst="hexagon">
            <a:avLst>
              <a:gd name="adj" fmla="val 30307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+mn-lt"/>
                <a:ea typeface="+mn-ea"/>
              </a:rPr>
              <a:t>D</a:t>
            </a:r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26647" name="Line 24"/>
          <p:cNvSpPr>
            <a:spLocks noChangeShapeType="1"/>
          </p:cNvSpPr>
          <p:nvPr/>
        </p:nvSpPr>
        <p:spPr bwMode="auto">
          <a:xfrm flipH="1" flipV="1">
            <a:off x="5665788" y="5348934"/>
            <a:ext cx="0" cy="7207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66991" y="1731019"/>
            <a:ext cx="3861887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1" compatLnSpc="1">
            <a:normAutofit/>
          </a:bodyPr>
          <a:lstStyle>
            <a:lvl1pPr marL="0" indent="0" algn="r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Please enter the textPlease enter the text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694" y="3251844"/>
            <a:ext cx="3330010" cy="122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1" compatLnSpc="1">
            <a:normAutofit/>
          </a:bodyPr>
          <a:lstStyle>
            <a:lvl1pPr marL="3175" indent="-3175" algn="r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48353" y="4969521"/>
            <a:ext cx="333001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53610" y="1734194"/>
            <a:ext cx="3331732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1" compatLnSpc="1">
            <a:normAutofit/>
          </a:bodyPr>
          <a:lstStyle>
            <a:lvl1pPr marL="15875" indent="-158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52183" y="4178944"/>
            <a:ext cx="2956977" cy="122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1" compatLnSpc="1">
            <a:normAutofit/>
          </a:bodyPr>
          <a:lstStyle>
            <a:lvl1pPr marL="8255" indent="-825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83251" y="5523559"/>
            <a:ext cx="3386492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圆角矩形 1"/>
          <p:cNvSpPr>
            <a:spLocks noChangeArrowheads="1"/>
          </p:cNvSpPr>
          <p:nvPr/>
        </p:nvSpPr>
        <p:spPr bwMode="auto">
          <a:xfrm>
            <a:off x="2901646" y="356394"/>
            <a:ext cx="6388708" cy="768350"/>
          </a:xfrm>
          <a:prstGeom prst="roundRect">
            <a:avLst>
              <a:gd name="adj" fmla="val 50000"/>
            </a:avLst>
          </a:prstGeom>
          <a:solidFill>
            <a:srgbClr val="F0DB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normAutofit fontScale="925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3600" dirty="0">
              <a:solidFill>
                <a:srgbClr val="333333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901844" y="355879"/>
            <a:ext cx="6388312" cy="7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80604020202020204" charset="0"/>
              </a:defRPr>
            </a:lvl1pPr>
            <a:lvl2pPr>
              <a:defRPr sz="3600">
                <a:solidFill>
                  <a:srgbClr val="F0DB6E"/>
                </a:solidFill>
                <a:sym typeface="Arial" panose="02080604020202020204" charset="0"/>
              </a:defRPr>
            </a:lvl2pPr>
            <a:lvl3pPr>
              <a:defRPr sz="3600">
                <a:solidFill>
                  <a:srgbClr val="F0DB6E"/>
                </a:solidFill>
                <a:sym typeface="Arial" panose="02080604020202020204" charset="0"/>
              </a:defRPr>
            </a:lvl3pPr>
            <a:lvl4pPr>
              <a:defRPr sz="3600">
                <a:solidFill>
                  <a:srgbClr val="F0DB6E"/>
                </a:solidFill>
                <a:sym typeface="Arial" panose="02080604020202020204" charset="0"/>
              </a:defRPr>
            </a:lvl4pPr>
            <a:lvl5pPr>
              <a:defRPr sz="3600">
                <a:solidFill>
                  <a:srgbClr val="F0DB6E"/>
                </a:solidFill>
                <a:sym typeface="Arial" panose="0208060402020202020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9pPr>
          </a:lstStyle>
          <a:p>
            <a:r>
              <a:rPr lang="zh-CN" altLang="en-US" dirty="0"/>
              <a:t>Please enter your title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+mj-lt"/>
                <a:ea typeface="+mj-ea"/>
              </a:rPr>
              <a:t>THANKS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ea typeface="+mn-ea"/>
              </a:rPr>
              <a:t>Please enter your Subtitle</a:t>
            </a:r>
            <a:endParaRPr lang="zh-CN" altLang="en-US" dirty="0" smtClean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5" name="Group 4"/>
          <p:cNvGrpSpPr/>
          <p:nvPr/>
        </p:nvGrpSpPr>
        <p:grpSpPr bwMode="auto">
          <a:xfrm>
            <a:off x="5950784" y="4556932"/>
            <a:ext cx="1223962" cy="1008063"/>
            <a:chOff x="0" y="0"/>
            <a:chExt cx="1928" cy="1588"/>
          </a:xfrm>
          <a:solidFill>
            <a:schemeClr val="tx1"/>
          </a:solidFill>
        </p:grpSpPr>
        <p:sp>
          <p:nvSpPr>
            <p:cNvPr id="23556" name="AutoShape 5"/>
            <p:cNvSpPr>
              <a:spLocks noChangeArrowheads="1"/>
            </p:cNvSpPr>
            <p:nvPr/>
          </p:nvSpPr>
          <p:spPr bwMode="auto">
            <a:xfrm rot="19740000">
              <a:off x="0" y="0"/>
              <a:ext cx="1928" cy="1588"/>
            </a:xfrm>
            <a:prstGeom prst="hexagon">
              <a:avLst>
                <a:gd name="adj" fmla="val 30353"/>
                <a:gd name="vf" fmla="val 11547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23557" name="Text Box 6"/>
            <p:cNvSpPr txBox="1">
              <a:spLocks noChangeArrowheads="1"/>
            </p:cNvSpPr>
            <p:nvPr/>
          </p:nvSpPr>
          <p:spPr bwMode="auto">
            <a:xfrm>
              <a:off x="156" y="379"/>
              <a:ext cx="1630" cy="81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rmAutofit lnSpcReduction="10000"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+mn-lt"/>
                  <a:ea typeface="+mn-ea"/>
                </a:rPr>
                <a:t>C</a:t>
              </a:r>
              <a:endParaRPr lang="zh-CN" altLang="en-US" sz="2800" dirty="0">
                <a:latin typeface="+mn-lt"/>
                <a:ea typeface="+mn-ea"/>
              </a:endParaRPr>
            </a:p>
          </p:txBody>
        </p:sp>
      </p:grpSp>
      <p:grpSp>
        <p:nvGrpSpPr>
          <p:cNvPr id="23558" name="Group 7"/>
          <p:cNvGrpSpPr/>
          <p:nvPr/>
        </p:nvGrpSpPr>
        <p:grpSpPr bwMode="auto">
          <a:xfrm>
            <a:off x="4866522" y="4604557"/>
            <a:ext cx="1223963" cy="1008063"/>
            <a:chOff x="0" y="0"/>
            <a:chExt cx="1928" cy="1588"/>
          </a:xfrm>
          <a:solidFill>
            <a:schemeClr val="tx1"/>
          </a:solidFill>
        </p:grpSpPr>
        <p:sp>
          <p:nvSpPr>
            <p:cNvPr id="23559" name="AutoShape 8"/>
            <p:cNvSpPr>
              <a:spLocks noChangeArrowheads="1"/>
            </p:cNvSpPr>
            <p:nvPr/>
          </p:nvSpPr>
          <p:spPr bwMode="auto">
            <a:xfrm rot="19740000">
              <a:off x="0" y="0"/>
              <a:ext cx="1928" cy="1588"/>
            </a:xfrm>
            <a:prstGeom prst="hexagon">
              <a:avLst>
                <a:gd name="adj" fmla="val 30353"/>
                <a:gd name="vf" fmla="val 11547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23560" name="Text Box 9"/>
            <p:cNvSpPr txBox="1">
              <a:spLocks noChangeArrowheads="1"/>
            </p:cNvSpPr>
            <p:nvPr/>
          </p:nvSpPr>
          <p:spPr bwMode="auto">
            <a:xfrm>
              <a:off x="258" y="326"/>
              <a:ext cx="1501" cy="81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+mn-lt"/>
                  <a:ea typeface="+mn-ea"/>
                </a:rPr>
                <a:t>B</a:t>
              </a:r>
              <a:endParaRPr lang="zh-CN" altLang="en-US" sz="2800" dirty="0">
                <a:latin typeface="+mn-lt"/>
                <a:ea typeface="+mn-ea"/>
              </a:endParaRPr>
            </a:p>
          </p:txBody>
        </p:sp>
      </p:grpSp>
      <p:grpSp>
        <p:nvGrpSpPr>
          <p:cNvPr id="23564" name="Group 13"/>
          <p:cNvGrpSpPr/>
          <p:nvPr/>
        </p:nvGrpSpPr>
        <p:grpSpPr bwMode="auto">
          <a:xfrm>
            <a:off x="5404684" y="3664757"/>
            <a:ext cx="1223962" cy="1008063"/>
            <a:chOff x="0" y="0"/>
            <a:chExt cx="1928" cy="1588"/>
          </a:xfrm>
          <a:solidFill>
            <a:schemeClr val="tx1"/>
          </a:solidFill>
        </p:grpSpPr>
        <p:sp>
          <p:nvSpPr>
            <p:cNvPr id="23565" name="AutoShape 14"/>
            <p:cNvSpPr>
              <a:spLocks noChangeArrowheads="1"/>
            </p:cNvSpPr>
            <p:nvPr/>
          </p:nvSpPr>
          <p:spPr bwMode="auto">
            <a:xfrm rot="19740000">
              <a:off x="0" y="0"/>
              <a:ext cx="1928" cy="1588"/>
            </a:xfrm>
            <a:prstGeom prst="hexagon">
              <a:avLst>
                <a:gd name="adj" fmla="val 30353"/>
                <a:gd name="vf" fmla="val 11547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23566" name="Text Box 15"/>
            <p:cNvSpPr txBox="1">
              <a:spLocks noChangeArrowheads="1"/>
            </p:cNvSpPr>
            <p:nvPr/>
          </p:nvSpPr>
          <p:spPr bwMode="auto">
            <a:xfrm>
              <a:off x="193" y="350"/>
              <a:ext cx="1477" cy="81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rmAutofit lnSpcReduction="10000"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+mn-lt"/>
                  <a:ea typeface="+mn-ea"/>
                </a:rPr>
                <a:t>A</a:t>
              </a:r>
              <a:endParaRPr lang="zh-CN" altLang="en-US" sz="2800" dirty="0">
                <a:latin typeface="+mn-lt"/>
                <a:ea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332135" y="1838165"/>
            <a:ext cx="5362412" cy="163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1" compatLnSpc="1">
            <a:normAutofit/>
          </a:bodyPr>
          <a:lstStyle>
            <a:lvl1pPr marL="0" indent="0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2406" y="4265800"/>
            <a:ext cx="3906438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1" compatLnSpc="1">
            <a:normAutofit/>
          </a:bodyPr>
          <a:lstStyle>
            <a:lvl1pPr marL="3175" indent="-31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00220" y="4265799"/>
            <a:ext cx="3989556" cy="167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1" compatLnSpc="1">
            <a:normAutofit/>
          </a:bodyPr>
          <a:lstStyle>
            <a:lvl1pPr marL="15875" indent="-158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Please enter the textPlease enter the text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"/>
          <p:cNvSpPr>
            <a:spLocks noChangeArrowheads="1"/>
          </p:cNvSpPr>
          <p:nvPr/>
        </p:nvSpPr>
        <p:spPr bwMode="auto">
          <a:xfrm>
            <a:off x="2901646" y="356394"/>
            <a:ext cx="6388708" cy="768350"/>
          </a:xfrm>
          <a:prstGeom prst="roundRect">
            <a:avLst>
              <a:gd name="adj" fmla="val 50000"/>
            </a:avLst>
          </a:prstGeom>
          <a:solidFill>
            <a:srgbClr val="F0DB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3600" dirty="0">
              <a:solidFill>
                <a:srgbClr val="333333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01844" y="355879"/>
            <a:ext cx="6388312" cy="7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80604020202020204" charset="0"/>
              </a:defRPr>
            </a:lvl1pPr>
            <a:lvl2pPr>
              <a:defRPr sz="3600">
                <a:solidFill>
                  <a:srgbClr val="F0DB6E"/>
                </a:solidFill>
                <a:sym typeface="Arial" panose="02080604020202020204" charset="0"/>
              </a:defRPr>
            </a:lvl2pPr>
            <a:lvl3pPr>
              <a:defRPr sz="3600">
                <a:solidFill>
                  <a:srgbClr val="F0DB6E"/>
                </a:solidFill>
                <a:sym typeface="Arial" panose="02080604020202020204" charset="0"/>
              </a:defRPr>
            </a:lvl3pPr>
            <a:lvl4pPr>
              <a:defRPr sz="3600">
                <a:solidFill>
                  <a:srgbClr val="F0DB6E"/>
                </a:solidFill>
                <a:sym typeface="Arial" panose="02080604020202020204" charset="0"/>
              </a:defRPr>
            </a:lvl4pPr>
            <a:lvl5pPr>
              <a:defRPr sz="3600">
                <a:solidFill>
                  <a:srgbClr val="F0DB6E"/>
                </a:solidFill>
                <a:sym typeface="Arial" panose="0208060402020202020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9pPr>
          </a:lstStyle>
          <a:p>
            <a:r>
              <a:rPr lang="zh-CN" altLang="en-US" dirty="0"/>
              <a:t>Please enter your title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de-DE"/>
              <a:t>Authorization with Google OAuth2</a:t>
            </a:r>
            <a:endParaRPr lang="x-none" altLang="de-DE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p>
            <a:pPr marL="457200" indent="-457200">
              <a:buFont typeface="Arial" panose="02080604020202020204" charset="0"/>
              <a:buAutoNum type="arabicPeriod"/>
            </a:pPr>
            <a:r>
              <a:rPr lang="x-none" altLang="de-DE" sz="2800"/>
              <a:t>User provides his Google username</a:t>
            </a:r>
            <a:endParaRPr lang="x-none" altLang="de-DE" sz="2800"/>
          </a:p>
          <a:p>
            <a:pPr marL="457200" indent="-457200">
              <a:buFont typeface="Arial" panose="02080604020202020204" charset="0"/>
              <a:buAutoNum type="arabicPeriod"/>
            </a:pPr>
            <a:r>
              <a:rPr lang="x-none" altLang="de-DE" sz="2800"/>
              <a:t>User gets redirected google login/authorization page</a:t>
            </a:r>
            <a:endParaRPr lang="x-none" altLang="de-DE" sz="2800"/>
          </a:p>
          <a:p>
            <a:pPr marL="457200" indent="-457200">
              <a:buFont typeface="Arial" panose="02080604020202020204" charset="0"/>
              <a:buAutoNum type="arabicPeriod"/>
            </a:pPr>
            <a:r>
              <a:rPr lang="x-none" altLang="de-DE" sz="2800"/>
              <a:t>User gives consent to requested data</a:t>
            </a:r>
            <a:endParaRPr lang="x-none" altLang="de-DE" sz="2800"/>
          </a:p>
          <a:p>
            <a:pPr marL="457200" indent="-457200">
              <a:buFont typeface="Arial" panose="02080604020202020204" charset="0"/>
              <a:buAutoNum type="arabicPeriod"/>
            </a:pPr>
            <a:r>
              <a:rPr lang="x-none" altLang="de-DE" sz="2800"/>
              <a:t>TrackFit obtains acces Token from Google</a:t>
            </a:r>
            <a:endParaRPr lang="x-none" altLang="de-DE" sz="2800"/>
          </a:p>
        </p:txBody>
      </p:sp>
      <p:pic>
        <p:nvPicPr>
          <p:cNvPr id="7" name="Picture Placeholder 6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932295" y="1960880"/>
            <a:ext cx="5277485" cy="48920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e-DE"/>
              <a:t>Data request from Fit API</a:t>
            </a:r>
            <a:endParaRPr lang="x-none" alt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p>
            <a:pPr marL="342900" indent="-342900">
              <a:buFont typeface="Arial" panose="02080604020202020204" charset="0"/>
              <a:buChar char="•"/>
            </a:pPr>
            <a:r>
              <a:rPr lang="x-none" altLang="de-DE" sz="2800"/>
              <a:t>Uses standardized REST API Call</a:t>
            </a:r>
            <a:endParaRPr lang="x-none" altLang="de-DE" sz="2800"/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altLang="de-DE" sz="2800"/>
              <a:t>In thise case: Uses Google Rest Library for Java</a:t>
            </a:r>
            <a:endParaRPr lang="x-none" altLang="de-DE" sz="2800"/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altLang="de-DE" sz="2800"/>
              <a:t>Clusters data for days (last full finished day)</a:t>
            </a:r>
            <a:endParaRPr lang="x-none" altLang="de-DE" sz="2800"/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altLang="de-DE" sz="2800"/>
              <a:t>Data is received in JSON Format</a:t>
            </a:r>
            <a:endParaRPr lang="x-none" altLang="de-DE" sz="2800"/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altLang="de-DE" sz="2800"/>
              <a:t>JSON is sent to database handler</a:t>
            </a:r>
            <a:endParaRPr lang="x-none" altLang="de-DE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e-DE"/>
              <a:t>MongoDB</a:t>
            </a:r>
            <a:endParaRPr lang="x-none" alt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marL="342900" indent="-342900">
              <a:buFont typeface="Arial" panose="02080604020202020204" charset="0"/>
              <a:buChar char="•"/>
            </a:pPr>
            <a:r>
              <a:rPr lang="x-none" altLang="de-DE"/>
              <a:t>NoSQL database</a:t>
            </a:r>
            <a:endParaRPr lang="x-none" altLang="de-DE"/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altLang="de-DE"/>
              <a:t>Basic Structure: Collections and Documents</a:t>
            </a:r>
            <a:endParaRPr lang="x-none" altLang="de-DE"/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altLang="de-DE"/>
              <a:t>we used Java Driver version 3.4 for interacting with MongoDB</a:t>
            </a:r>
            <a:endParaRPr lang="x-none" altLang="de-DE"/>
          </a:p>
          <a:p>
            <a:pPr marL="342900" indent="-342900">
              <a:buFont typeface="Arial" panose="02080604020202020204" charset="0"/>
              <a:buChar char="•"/>
            </a:pPr>
            <a:endParaRPr lang="x-none" altLang="de-DE"/>
          </a:p>
        </p:txBody>
      </p:sp>
      <p:pic>
        <p:nvPicPr>
          <p:cNvPr id="8" name="Picture Placeholder 7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7256780" y="3394710"/>
            <a:ext cx="4719955" cy="28016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e-DE"/>
              <a:t>Data model	</a:t>
            </a:r>
            <a:endParaRPr lang="x-none" alt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marL="342900" indent="-342900">
              <a:buFont typeface="Arial" panose="02080604020202020204" charset="0"/>
              <a:buChar char="•"/>
            </a:pPr>
            <a:r>
              <a:rPr lang="x-none" altLang="de-DE"/>
              <a:t>One database</a:t>
            </a:r>
            <a:endParaRPr lang="x-none" altLang="de-DE"/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altLang="de-DE"/>
              <a:t>3 Collections</a:t>
            </a:r>
            <a:endParaRPr lang="x-none" altLang="de-DE"/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x-none" altLang="de-DE"/>
              <a:t>Steps</a:t>
            </a:r>
            <a:endParaRPr lang="x-none" altLang="de-DE"/>
          </a:p>
          <a:p>
            <a:pPr marL="1257300" lvl="2" indent="-342900">
              <a:buFont typeface="Arial" panose="02080604020202020204" charset="0"/>
              <a:buChar char="•"/>
            </a:pPr>
            <a:r>
              <a:rPr lang="x-none" altLang="de-DE"/>
              <a:t>username</a:t>
            </a:r>
            <a:endParaRPr lang="x-none" altLang="de-DE"/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x-none" altLang="de-DE" sz="1400"/>
              <a:t>Date</a:t>
            </a:r>
            <a:endParaRPr lang="x-none" altLang="de-DE" sz="1400"/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x-none" altLang="de-DE" sz="1400"/>
              <a:t>User</a:t>
            </a:r>
            <a:endParaRPr lang="x-none" altLang="de-DE" sz="1400"/>
          </a:p>
          <a:p>
            <a:pPr marL="1257300" lvl="2" indent="-342900">
              <a:buFont typeface="Arial" panose="02080604020202020204" charset="0"/>
              <a:buChar char="•"/>
            </a:pPr>
            <a:r>
              <a:rPr lang="x-none" altLang="de-DE" sz="1200"/>
              <a:t>name</a:t>
            </a:r>
            <a:endParaRPr lang="x-none" altLang="de-DE" sz="1200"/>
          </a:p>
          <a:p>
            <a:pPr marL="1257300" lvl="2" indent="-342900">
              <a:buFont typeface="Arial" panose="02080604020202020204" charset="0"/>
              <a:buChar char="•"/>
            </a:pPr>
            <a:r>
              <a:rPr lang="x-none" altLang="de-DE" sz="1200"/>
              <a:t>email</a:t>
            </a:r>
            <a:endParaRPr lang="x-none" altLang="de-DE" sz="1200"/>
          </a:p>
          <a:p>
            <a:pPr marL="1257300" lvl="2" indent="-342900">
              <a:buFont typeface="Arial" panose="02080604020202020204" charset="0"/>
              <a:buChar char="•"/>
            </a:pPr>
            <a:r>
              <a:rPr lang="x-none" altLang="de-DE" sz="1200"/>
              <a:t>id</a:t>
            </a:r>
            <a:endParaRPr lang="x-none" altLang="de-DE" sz="1200"/>
          </a:p>
          <a:p>
            <a:pPr marL="1257300" lvl="2" indent="-342900">
              <a:buFont typeface="Arial" panose="02080604020202020204" charset="0"/>
              <a:buChar char="•"/>
            </a:pPr>
            <a:endParaRPr lang="x-none" altLang="de-DE"/>
          </a:p>
        </p:txBody>
      </p:sp>
      <p:pic>
        <p:nvPicPr>
          <p:cNvPr id="5" name="Picture Placeholder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3529965" y="1677035"/>
            <a:ext cx="8579485" cy="51701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e-DE"/>
              <a:t>Data storage</a:t>
            </a:r>
            <a:endParaRPr lang="x-none" alt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de-D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自定义 8">
      <a:dk1>
        <a:srgbClr val="FFFFFF"/>
      </a:dk1>
      <a:lt1>
        <a:srgbClr val="009999"/>
      </a:lt1>
      <a:dk2>
        <a:srgbClr val="333333"/>
      </a:dk2>
      <a:lt2>
        <a:srgbClr val="F0DB6E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8060402020202020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SimHei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8060402020202020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SimHei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6536</Words>
  <Application>Kingsoft Office WPP</Application>
  <PresentationFormat>宽屏</PresentationFormat>
  <Paragraphs>440</Paragraphs>
  <Slides>36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默认设计模板</vt:lpstr>
      <vt:lpstr>TrackFit  DMQB Project 2</vt:lpstr>
      <vt:lpstr>PowerPoint 演示文稿</vt:lpstr>
      <vt:lpstr>PowerPoint 演示文稿</vt:lpstr>
      <vt:lpstr>PowerPoint 演示文稿</vt:lpstr>
      <vt:lpstr>Authorization with Google OAuth2</vt:lpstr>
      <vt:lpstr>Data request from Fit API</vt:lpstr>
      <vt:lpstr>MongoDB</vt:lpstr>
      <vt:lpstr>Data model	</vt:lpstr>
      <vt:lpstr>Data storage</vt:lpstr>
      <vt:lpstr>Data extraction</vt:lpstr>
      <vt:lpstr>Data Gathering	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Please enter your title</vt:lpstr>
      <vt:lpstr>Please enter your title</vt:lpstr>
      <vt:lpstr>Please enter your title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请在此输入您的标题</dc:title>
  <dc:creator>kingsoft</dc:creator>
  <cp:lastModifiedBy>caspar</cp:lastModifiedBy>
  <cp:revision>50</cp:revision>
  <dcterms:created xsi:type="dcterms:W3CDTF">2017-07-12T14:51:30Z</dcterms:created>
  <dcterms:modified xsi:type="dcterms:W3CDTF">2017-07-12T14:51:30Z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1031-10.1.0.5672</vt:lpwstr>
  </property>
</Properties>
</file>