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4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07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7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35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0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0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7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2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1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8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133431-16D4-407F-BF3A-7051A6C996E8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4AED-B8DC-42AD-A00E-33B036348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60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sellers@iowacomputerguru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Identity &amp;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Things You Were Never Told</a:t>
            </a:r>
          </a:p>
        </p:txBody>
      </p:sp>
    </p:spTree>
    <p:extLst>
      <p:ext uri="{BB962C8B-B14F-4D97-AF65-F5344CB8AC3E}">
        <p14:creationId xmlns:p14="http://schemas.microsoft.com/office/powerpoint/2010/main" val="7990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Your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Mitchel Sellers</a:t>
            </a:r>
          </a:p>
          <a:p>
            <a:r>
              <a:rPr lang="en-US" dirty="0"/>
              <a:t>Microsoft MVP &amp; </a:t>
            </a:r>
            <a:r>
              <a:rPr lang="en-US" dirty="0" err="1"/>
              <a:t>ASPInsider</a:t>
            </a:r>
            <a:endParaRPr lang="en-US" dirty="0"/>
          </a:p>
          <a:p>
            <a:r>
              <a:rPr lang="en-US" dirty="0"/>
              <a:t>CEO @ IowaComputerGurus, Inc.</a:t>
            </a:r>
          </a:p>
          <a:p>
            <a:r>
              <a:rPr lang="en-US" dirty="0"/>
              <a:t>Contact Information</a:t>
            </a:r>
          </a:p>
          <a:p>
            <a:pPr lvl="1"/>
            <a:r>
              <a:rPr lang="en-US" dirty="0">
                <a:hlinkClick r:id="rId2"/>
              </a:rPr>
              <a:t>msellers@iowacomputergurus.com</a:t>
            </a:r>
            <a:endParaRPr lang="en-US" dirty="0"/>
          </a:p>
          <a:p>
            <a:pPr lvl="1"/>
            <a:r>
              <a:rPr lang="en-US" dirty="0"/>
              <a:t>Twitter: @</a:t>
            </a:r>
            <a:r>
              <a:rPr lang="en-US" dirty="0" err="1"/>
              <a:t>MitchelSellers</a:t>
            </a:r>
            <a:endParaRPr lang="en-US" dirty="0"/>
          </a:p>
          <a:p>
            <a:pPr lvl="1"/>
            <a:r>
              <a:rPr lang="en-US" dirty="0"/>
              <a:t>Blog: http://www.mitchelsellers.com</a:t>
            </a:r>
          </a:p>
        </p:txBody>
      </p:sp>
    </p:spTree>
    <p:extLst>
      <p:ext uri="{BB962C8B-B14F-4D97-AF65-F5344CB8AC3E}">
        <p14:creationId xmlns:p14="http://schemas.microsoft.com/office/powerpoint/2010/main" val="105762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This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a bit sparse</a:t>
            </a:r>
          </a:p>
          <a:p>
            <a:r>
              <a:rPr lang="en-US" dirty="0"/>
              <a:t>Enterprise solution overviews are not quite as “defined” as expected</a:t>
            </a:r>
          </a:p>
        </p:txBody>
      </p:sp>
    </p:spTree>
    <p:extLst>
      <p:ext uri="{BB962C8B-B14F-4D97-AF65-F5344CB8AC3E}">
        <p14:creationId xmlns:p14="http://schemas.microsoft.com/office/powerpoint/2010/main" val="135273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Identity Model to External Class</a:t>
            </a:r>
          </a:p>
          <a:p>
            <a:r>
              <a:rPr lang="en-US" dirty="0"/>
              <a:t>Allow re-use of the model by other code</a:t>
            </a:r>
          </a:p>
          <a:p>
            <a:r>
              <a:rPr lang="en-US" dirty="0"/>
              <a:t>Retain use of OWIN for DI</a:t>
            </a:r>
          </a:p>
          <a:p>
            <a:pPr lvl="1"/>
            <a:r>
              <a:rPr lang="en-US" dirty="0"/>
              <a:t>Discuss quickly how to work with </a:t>
            </a:r>
            <a:r>
              <a:rPr lang="en-US" dirty="0" err="1"/>
              <a:t>Ninject</a:t>
            </a:r>
            <a:r>
              <a:rPr lang="en-US" dirty="0"/>
              <a:t> or otherwise</a:t>
            </a:r>
          </a:p>
          <a:p>
            <a:r>
              <a:rPr lang="en-US" dirty="0"/>
              <a:t>Discuss additional claims and interface items</a:t>
            </a:r>
          </a:p>
          <a:p>
            <a:r>
              <a:rPr lang="en-US" dirty="0"/>
              <a:t>Download Demo</a:t>
            </a:r>
          </a:p>
          <a:p>
            <a:pPr lvl="1"/>
            <a:r>
              <a:rPr lang="en-US" dirty="0"/>
              <a:t>https://github.com/mitchelsellers/AspIdentityDemo</a:t>
            </a:r>
          </a:p>
        </p:txBody>
      </p:sp>
    </p:spTree>
    <p:extLst>
      <p:ext uri="{BB962C8B-B14F-4D97-AF65-F5344CB8AC3E}">
        <p14:creationId xmlns:p14="http://schemas.microsoft.com/office/powerpoint/2010/main" val="2108104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</TotalTime>
  <Words>117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ASP.NET Identity &amp; MVC</vt:lpstr>
      <vt:lpstr>About Your Speaker</vt:lpstr>
      <vt:lpstr>Basis for This Talk</vt:lpstr>
      <vt:lpstr>Goals for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Identity &amp; MVC</dc:title>
  <dc:creator>Mitchel Sellers</dc:creator>
  <cp:lastModifiedBy>Mitchel Sellers</cp:lastModifiedBy>
  <cp:revision>6</cp:revision>
  <dcterms:created xsi:type="dcterms:W3CDTF">2016-10-21T05:23:32Z</dcterms:created>
  <dcterms:modified xsi:type="dcterms:W3CDTF">2017-05-18T18:57:02Z</dcterms:modified>
</cp:coreProperties>
</file>