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1629" y="1681389"/>
            <a:ext cx="9860536" cy="1823811"/>
          </a:xfrm>
        </p:spPr>
        <p:txBody>
          <a:bodyPr anchor="b"/>
          <a:lstStyle>
            <a:lvl1pPr algn="l">
              <a:defRPr sz="6000" b="0" i="0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1629" y="3602038"/>
            <a:ext cx="9860536" cy="1655762"/>
          </a:xfrm>
        </p:spPr>
        <p:txBody>
          <a:bodyPr/>
          <a:lstStyle>
            <a:lvl1pPr marL="0" indent="0" algn="l">
              <a:buNone/>
              <a:defRPr sz="2400" b="0" i="0">
                <a:latin typeface="Segoe UI Light" charset="0"/>
                <a:ea typeface="Segoe UI Light" charset="0"/>
                <a:cs typeface="Segoe UI Ligh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29" y="74458"/>
            <a:ext cx="2743200" cy="1057656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98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29" y="365125"/>
            <a:ext cx="1060908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1629" y="1825625"/>
            <a:ext cx="10609089" cy="43513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83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39581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1629" y="365125"/>
            <a:ext cx="8060871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70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29" y="365125"/>
            <a:ext cx="1060908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629" y="1825625"/>
            <a:ext cx="10609089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2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29" y="1709738"/>
            <a:ext cx="10609089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629" y="4589463"/>
            <a:ext cx="106090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01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18" y="365125"/>
            <a:ext cx="10553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7018" y="1825625"/>
            <a:ext cx="4997824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3911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62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88" y="365125"/>
            <a:ext cx="105492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558" y="1690688"/>
            <a:ext cx="496934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488" y="2505075"/>
            <a:ext cx="496934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76564" y="1681163"/>
            <a:ext cx="514415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70494" y="2505075"/>
            <a:ext cx="515022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24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49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84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30" y="457200"/>
            <a:ext cx="426039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593753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1630" y="2057400"/>
            <a:ext cx="426039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65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30" y="457200"/>
            <a:ext cx="426039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593753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1630" y="2057400"/>
            <a:ext cx="426039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3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0C0">
                <a:alpha val="20000"/>
              </a:srgbClr>
            </a:gs>
            <a:gs pos="40000">
              <a:srgbClr val="0E97AA"/>
            </a:gs>
            <a:gs pos="100000">
              <a:srgbClr val="0070C0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1630" y="365125"/>
            <a:ext cx="98605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630" y="1825625"/>
            <a:ext cx="98605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1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bg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bg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bg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bg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msellers@iowacomputergurus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tchelsellers/WebApiSwashbuckleDemo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ASP.NET Identity &amp; MVC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Things You Were Never Told</a:t>
            </a:r>
          </a:p>
        </p:txBody>
      </p:sp>
    </p:spTree>
    <p:extLst>
      <p:ext uri="{BB962C8B-B14F-4D97-AF65-F5344CB8AC3E}">
        <p14:creationId xmlns:p14="http://schemas.microsoft.com/office/powerpoint/2010/main" val="7990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Your Speaker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Mitchel Sellers</a:t>
            </a:r>
          </a:p>
          <a:p>
            <a:r>
              <a:rPr lang="en-US" dirty="0"/>
              <a:t>Microsoft MVP &amp; </a:t>
            </a:r>
            <a:r>
              <a:rPr lang="en-US" dirty="0" err="1"/>
              <a:t>ASPInsider</a:t>
            </a:r>
            <a:endParaRPr lang="en-US" dirty="0"/>
          </a:p>
          <a:p>
            <a:r>
              <a:rPr lang="en-US" dirty="0"/>
              <a:t>CEO @ IowaComputerGurus, Inc.</a:t>
            </a:r>
          </a:p>
          <a:p>
            <a:r>
              <a:rPr lang="en-US" dirty="0"/>
              <a:t>Contact Information</a:t>
            </a:r>
          </a:p>
          <a:p>
            <a:pPr lvl="1"/>
            <a:r>
              <a:rPr lang="en-US" dirty="0">
                <a:hlinkClick r:id="rId2"/>
              </a:rPr>
              <a:t>msellers@iowacomputergurus.com</a:t>
            </a:r>
            <a:endParaRPr lang="en-US" dirty="0"/>
          </a:p>
          <a:p>
            <a:pPr lvl="1"/>
            <a:r>
              <a:rPr lang="en-US" dirty="0"/>
              <a:t>Twitter: @</a:t>
            </a:r>
            <a:r>
              <a:rPr lang="en-US" dirty="0" err="1"/>
              <a:t>MitchelSellers</a:t>
            </a:r>
            <a:endParaRPr lang="en-US" dirty="0"/>
          </a:p>
          <a:p>
            <a:pPr lvl="1"/>
            <a:r>
              <a:rPr lang="en-US" dirty="0"/>
              <a:t>Blog: http://www.mitchelsellers.com</a:t>
            </a:r>
          </a:p>
        </p:txBody>
      </p:sp>
    </p:spTree>
    <p:extLst>
      <p:ext uri="{BB962C8B-B14F-4D97-AF65-F5344CB8AC3E}">
        <p14:creationId xmlns:p14="http://schemas.microsoft.com/office/powerpoint/2010/main" val="1057620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Basis for This Talk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Documentation is a bit sparse</a:t>
            </a:r>
          </a:p>
          <a:p>
            <a:r>
              <a:rPr lang="en-US" dirty="0"/>
              <a:t>Enterprise solution overviews are not quite as “defined” as expected</a:t>
            </a:r>
          </a:p>
          <a:p>
            <a:r>
              <a:rPr lang="en-US" dirty="0"/>
              <a:t>Not designed to be a true “this is what it is” or how to use it</a:t>
            </a:r>
          </a:p>
          <a:p>
            <a:r>
              <a:rPr lang="en-US" dirty="0"/>
              <a:t>Demo available here: https://github.com/mitchelsellers/AspIdentityDemo</a:t>
            </a:r>
          </a:p>
        </p:txBody>
      </p:sp>
    </p:spTree>
    <p:extLst>
      <p:ext uri="{BB962C8B-B14F-4D97-AF65-F5344CB8AC3E}">
        <p14:creationId xmlns:p14="http://schemas.microsoft.com/office/powerpoint/2010/main" val="1352735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65AE2-DAD2-4151-880D-46D7135D7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ASP.NET Identity?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FAC94-C0F4-4061-9B66-52A8A99F7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Authentication System Replacing Old Ones</a:t>
            </a:r>
          </a:p>
          <a:p>
            <a:pPr lvl="1"/>
            <a:r>
              <a:rPr lang="en-US" dirty="0"/>
              <a:t>ASP.NET Membership</a:t>
            </a:r>
          </a:p>
          <a:p>
            <a:pPr lvl="1"/>
            <a:r>
              <a:rPr lang="en-US" dirty="0"/>
              <a:t>Simple Membership Provider (First EF capable one)</a:t>
            </a:r>
          </a:p>
          <a:p>
            <a:r>
              <a:rPr lang="en-US" dirty="0"/>
              <a:t>Provides Multiple Services</a:t>
            </a:r>
          </a:p>
          <a:p>
            <a:pPr lvl="1"/>
            <a:r>
              <a:rPr lang="en-US" dirty="0"/>
              <a:t>User Accounts Including Password Recovery</a:t>
            </a:r>
          </a:p>
          <a:p>
            <a:pPr lvl="1"/>
            <a:r>
              <a:rPr lang="en-US" dirty="0"/>
              <a:t>Role Management</a:t>
            </a:r>
          </a:p>
          <a:p>
            <a:pPr lvl="1"/>
            <a:r>
              <a:rPr lang="en-US" dirty="0" err="1"/>
              <a:t>Oauth</a:t>
            </a:r>
            <a:endParaRPr lang="en-US" dirty="0"/>
          </a:p>
          <a:p>
            <a:r>
              <a:rPr lang="en-US" dirty="0"/>
              <a:t>Can be used by all current technology</a:t>
            </a:r>
          </a:p>
        </p:txBody>
      </p:sp>
    </p:spTree>
    <p:extLst>
      <p:ext uri="{BB962C8B-B14F-4D97-AF65-F5344CB8AC3E}">
        <p14:creationId xmlns:p14="http://schemas.microsoft.com/office/powerpoint/2010/main" val="2850650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4EA74-23AB-4D5E-AD0D-877926321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Demo Is Different?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88675-BF0D-4D8A-A144-BC071260D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 reusability of project solutions</a:t>
            </a:r>
          </a:p>
          <a:p>
            <a:pPr lvl="1"/>
            <a:r>
              <a:rPr lang="en-US" dirty="0"/>
              <a:t>Move </a:t>
            </a:r>
            <a:r>
              <a:rPr lang="en-US" dirty="0" err="1"/>
              <a:t>DBContext</a:t>
            </a:r>
            <a:r>
              <a:rPr lang="en-US" dirty="0"/>
              <a:t> outside of the web</a:t>
            </a:r>
          </a:p>
          <a:p>
            <a:r>
              <a:rPr lang="en-US" dirty="0"/>
              <a:t>Discuss typical application scenarios</a:t>
            </a:r>
          </a:p>
          <a:p>
            <a:pPr lvl="1"/>
            <a:r>
              <a:rPr lang="en-US" dirty="0"/>
              <a:t>User claims for ease of access</a:t>
            </a:r>
          </a:p>
          <a:p>
            <a:pPr lvl="1"/>
            <a:r>
              <a:rPr lang="en-US" dirty="0"/>
              <a:t>Additional profile fields</a:t>
            </a:r>
          </a:p>
          <a:p>
            <a:pPr lvl="1"/>
            <a:r>
              <a:rPr lang="en-US" dirty="0"/>
              <a:t>Implementation of email and SMS systems</a:t>
            </a:r>
          </a:p>
          <a:p>
            <a:pPr lvl="1"/>
            <a:r>
              <a:rPr lang="en-US" dirty="0" err="1"/>
              <a:t>Oauth</a:t>
            </a:r>
            <a:r>
              <a:rPr lang="en-US" dirty="0"/>
              <a:t> Implementation for custom APIs</a:t>
            </a:r>
          </a:p>
          <a:p>
            <a:r>
              <a:rPr lang="en-US" dirty="0"/>
              <a:t>If you </a:t>
            </a:r>
            <a:r>
              <a:rPr lang="en-US"/>
              <a:t>want step-by-step Oauth</a:t>
            </a:r>
            <a:r>
              <a:rPr lang="en-US" dirty="0"/>
              <a:t> Demo: </a:t>
            </a:r>
            <a:r>
              <a:rPr lang="en-US" dirty="0">
                <a:hlinkClick r:id="rId2"/>
              </a:rPr>
              <a:t>https://github.com/mitchelsellers/WebApiSwashbuckleDemo</a:t>
            </a:r>
            <a:endParaRPr lang="en-US" dirty="0"/>
          </a:p>
          <a:p>
            <a:pPr lvl="1"/>
            <a:r>
              <a:rPr lang="en-US" dirty="0"/>
              <a:t>One of the last commits show this step only</a:t>
            </a:r>
          </a:p>
        </p:txBody>
      </p:sp>
    </p:spTree>
    <p:extLst>
      <p:ext uri="{BB962C8B-B14F-4D97-AF65-F5344CB8AC3E}">
        <p14:creationId xmlns:p14="http://schemas.microsoft.com/office/powerpoint/2010/main" val="262329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 Identity Model to External Class</a:t>
            </a:r>
          </a:p>
          <a:p>
            <a:r>
              <a:rPr lang="en-US" dirty="0"/>
              <a:t>Allow re-use of the model by other code</a:t>
            </a:r>
          </a:p>
          <a:p>
            <a:r>
              <a:rPr lang="en-US" dirty="0"/>
              <a:t>Retain use of OWIN for DI</a:t>
            </a:r>
          </a:p>
          <a:p>
            <a:pPr lvl="1"/>
            <a:r>
              <a:rPr lang="en-US" dirty="0"/>
              <a:t>Discuss quickly how to work with </a:t>
            </a:r>
            <a:r>
              <a:rPr lang="en-US" dirty="0" err="1"/>
              <a:t>Ninject</a:t>
            </a:r>
            <a:r>
              <a:rPr lang="en-US" dirty="0"/>
              <a:t> or otherwise</a:t>
            </a:r>
          </a:p>
          <a:p>
            <a:r>
              <a:rPr lang="en-US" dirty="0"/>
              <a:t>Discuss additional claims and interface items</a:t>
            </a:r>
          </a:p>
          <a:p>
            <a:r>
              <a:rPr lang="en-US" dirty="0"/>
              <a:t>Download Demo</a:t>
            </a:r>
          </a:p>
          <a:p>
            <a:pPr lvl="1"/>
            <a:r>
              <a:rPr lang="en-US" dirty="0"/>
              <a:t>https://github.com/mitchelsellers/AspIdentityDemo</a:t>
            </a:r>
          </a:p>
        </p:txBody>
      </p:sp>
    </p:spTree>
    <p:extLst>
      <p:ext uri="{BB962C8B-B14F-4D97-AF65-F5344CB8AC3E}">
        <p14:creationId xmlns:p14="http://schemas.microsoft.com/office/powerpoint/2010/main" val="2108104688"/>
      </p:ext>
    </p:extLst>
  </p:cSld>
  <p:clrMapOvr>
    <a:masterClrMapping/>
  </p:clrMapOvr>
</p:sld>
</file>

<file path=ppt/theme/theme1.xml><?xml version="1.0" encoding="utf-8"?>
<a:theme xmlns:a="http://schemas.openxmlformats.org/drawingml/2006/main" name="Mitchel Sellers Presentation Template">
  <a:themeElements>
    <a:clrScheme name="Custom 3">
      <a:dk1>
        <a:srgbClr val="0072C5"/>
      </a:dk1>
      <a:lt1>
        <a:srgbClr val="FFFFFF"/>
      </a:lt1>
      <a:dk2>
        <a:srgbClr val="005492"/>
      </a:dk2>
      <a:lt2>
        <a:srgbClr val="E7E6E6"/>
      </a:lt2>
      <a:accent1>
        <a:srgbClr val="7BB701"/>
      </a:accent1>
      <a:accent2>
        <a:srgbClr val="FFAA4C"/>
      </a:accent2>
      <a:accent3>
        <a:srgbClr val="A5A5A5"/>
      </a:accent3>
      <a:accent4>
        <a:srgbClr val="5E11BF"/>
      </a:accent4>
      <a:accent5>
        <a:srgbClr val="5B9BD5"/>
      </a:accent5>
      <a:accent6>
        <a:srgbClr val="B0A380"/>
      </a:accent6>
      <a:hlink>
        <a:srgbClr val="FEFFFF"/>
      </a:hlink>
      <a:folHlink>
        <a:srgbClr val="FFAA4C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tchel Sellers Presentation Template, DRAFT 03" id="{06235167-C239-4D4C-AB6B-5AAC399061A9}" vid="{E8C10765-F00D-C14C-929B-F5D7A963D4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Mitchel Sellers Presentation Template</Template>
  <TotalTime>272</TotalTime>
  <Words>258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Segoe UI Light</vt:lpstr>
      <vt:lpstr>Mitchel Sellers Presentation Template</vt:lpstr>
      <vt:lpstr>ASP.NET Identity &amp; MVC</vt:lpstr>
      <vt:lpstr>About Your Speaker</vt:lpstr>
      <vt:lpstr>Basis for This Talk</vt:lpstr>
      <vt:lpstr>What is ASP.NET Identity?</vt:lpstr>
      <vt:lpstr>Why This Demo Is Different?</vt:lpstr>
      <vt:lpstr>Goals for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Identity &amp; MVC</dc:title>
  <dc:creator>Mitchel Sellers</dc:creator>
  <cp:lastModifiedBy>Mitchel Sellers</cp:lastModifiedBy>
  <cp:revision>9</cp:revision>
  <dcterms:created xsi:type="dcterms:W3CDTF">2016-10-21T05:23:32Z</dcterms:created>
  <dcterms:modified xsi:type="dcterms:W3CDTF">2017-07-12T15:52:40Z</dcterms:modified>
</cp:coreProperties>
</file>