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6" r:id="rId7"/>
    <p:sldId id="258" r:id="rId8"/>
    <p:sldId id="257" r:id="rId9"/>
    <p:sldId id="265" r:id="rId10"/>
    <p:sldId id="262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60606"/>
    <a:srgbClr val="080808"/>
    <a:srgbClr val="0C0606"/>
    <a:srgbClr val="0E0906"/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E9069-0C0E-4643-829A-D5E248A9F9C9}" v="57" dt="2023-09-14T08:25:0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72" autoAdjust="0"/>
  </p:normalViewPr>
  <p:slideViewPr>
    <p:cSldViewPr snapToGrid="0" showGuides="1">
      <p:cViewPr>
        <p:scale>
          <a:sx n="120" d="100"/>
          <a:sy n="120" d="100"/>
        </p:scale>
        <p:origin x="1068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ar Bruenech" userId="2e9411ef-cd4a-45e3-b765-e67ec80c0d49" providerId="ADAL" clId="{11CE9069-0C0E-4643-829A-D5E248A9F9C9}"/>
    <pc:docChg chg="undo custSel addSld delSld modSld sldOrd">
      <pc:chgData name="Caspar Bruenech" userId="2e9411ef-cd4a-45e3-b765-e67ec80c0d49" providerId="ADAL" clId="{11CE9069-0C0E-4643-829A-D5E248A9F9C9}" dt="2023-09-14T08:26:28.781" v="1096" actId="14100"/>
      <pc:docMkLst>
        <pc:docMk/>
      </pc:docMkLst>
      <pc:sldChg chg="addSp delSp modSp mod">
        <pc:chgData name="Caspar Bruenech" userId="2e9411ef-cd4a-45e3-b765-e67ec80c0d49" providerId="ADAL" clId="{11CE9069-0C0E-4643-829A-D5E248A9F9C9}" dt="2023-09-13T13:50:42.439" v="1061" actId="14100"/>
        <pc:sldMkLst>
          <pc:docMk/>
          <pc:sldMk cId="3017871120" sldId="256"/>
        </pc:sldMkLst>
        <pc:spChg chg="del mod">
          <ac:chgData name="Caspar Bruenech" userId="2e9411ef-cd4a-45e3-b765-e67ec80c0d49" providerId="ADAL" clId="{11CE9069-0C0E-4643-829A-D5E248A9F9C9}" dt="2023-09-13T13:48:32.229" v="1046" actId="478"/>
          <ac:spMkLst>
            <pc:docMk/>
            <pc:sldMk cId="3017871120" sldId="256"/>
            <ac:spMk id="14" creationId="{94286AB3-BEDD-6BC9-BF45-FCD1573B69E9}"/>
          </ac:spMkLst>
        </pc:spChg>
        <pc:spChg chg="mod ord">
          <ac:chgData name="Caspar Bruenech" userId="2e9411ef-cd4a-45e3-b765-e67ec80c0d49" providerId="ADAL" clId="{11CE9069-0C0E-4643-829A-D5E248A9F9C9}" dt="2023-09-13T13:50:36.027" v="1060" actId="1076"/>
          <ac:spMkLst>
            <pc:docMk/>
            <pc:sldMk cId="3017871120" sldId="256"/>
            <ac:spMk id="15" creationId="{DEF4DF14-1B0D-8174-43B7-DF643BF690FF}"/>
          </ac:spMkLst>
        </pc:spChg>
        <pc:spChg chg="add mod">
          <ac:chgData name="Caspar Bruenech" userId="2e9411ef-cd4a-45e3-b765-e67ec80c0d49" providerId="ADAL" clId="{11CE9069-0C0E-4643-829A-D5E248A9F9C9}" dt="2023-09-13T13:50:23.268" v="1058" actId="14100"/>
          <ac:spMkLst>
            <pc:docMk/>
            <pc:sldMk cId="3017871120" sldId="256"/>
            <ac:spMk id="18" creationId="{D275EB72-56D2-47D7-8BD1-40FD450F2BFC}"/>
          </ac:spMkLst>
        </pc:spChg>
        <pc:picChg chg="del mod">
          <ac:chgData name="Caspar Bruenech" userId="2e9411ef-cd4a-45e3-b765-e67ec80c0d49" providerId="ADAL" clId="{11CE9069-0C0E-4643-829A-D5E248A9F9C9}" dt="2023-09-13T13:48:31.525" v="1045" actId="478"/>
          <ac:picMkLst>
            <pc:docMk/>
            <pc:sldMk cId="3017871120" sldId="256"/>
            <ac:picMk id="13" creationId="{BDAA3492-AC4F-7160-768C-639D9F969D84}"/>
          </ac:picMkLst>
        </pc:picChg>
        <pc:picChg chg="add mod">
          <ac:chgData name="Caspar Bruenech" userId="2e9411ef-cd4a-45e3-b765-e67ec80c0d49" providerId="ADAL" clId="{11CE9069-0C0E-4643-829A-D5E248A9F9C9}" dt="2023-09-13T13:50:42.439" v="1061" actId="14100"/>
          <ac:picMkLst>
            <pc:docMk/>
            <pc:sldMk cId="3017871120" sldId="256"/>
            <ac:picMk id="17" creationId="{A2F452F1-116D-A05C-3ECC-5588F2981E61}"/>
          </ac:picMkLst>
        </pc:picChg>
      </pc:sldChg>
      <pc:sldChg chg="addSp delSp modSp mod">
        <pc:chgData name="Caspar Bruenech" userId="2e9411ef-cd4a-45e3-b765-e67ec80c0d49" providerId="ADAL" clId="{11CE9069-0C0E-4643-829A-D5E248A9F9C9}" dt="2023-09-13T08:46:38.941" v="447" actId="478"/>
        <pc:sldMkLst>
          <pc:docMk/>
          <pc:sldMk cId="1852513965" sldId="257"/>
        </pc:sldMkLst>
        <pc:spChg chg="mod">
          <ac:chgData name="Caspar Bruenech" userId="2e9411ef-cd4a-45e3-b765-e67ec80c0d49" providerId="ADAL" clId="{11CE9069-0C0E-4643-829A-D5E248A9F9C9}" dt="2023-09-13T08:46:34.413" v="445" actId="20577"/>
          <ac:spMkLst>
            <pc:docMk/>
            <pc:sldMk cId="1852513965" sldId="257"/>
            <ac:spMk id="2" creationId="{0FB4734D-CEF0-4372-A67F-6BE687D6B0D7}"/>
          </ac:spMkLst>
        </pc:spChg>
        <pc:spChg chg="del">
          <ac:chgData name="Caspar Bruenech" userId="2e9411ef-cd4a-45e3-b765-e67ec80c0d49" providerId="ADAL" clId="{11CE9069-0C0E-4643-829A-D5E248A9F9C9}" dt="2023-09-13T08:46:37.447" v="446" actId="478"/>
          <ac:spMkLst>
            <pc:docMk/>
            <pc:sldMk cId="1852513965" sldId="257"/>
            <ac:spMk id="3" creationId="{6CD1FD88-1DF5-4CB5-97CD-1BF062D3DAAF}"/>
          </ac:spMkLst>
        </pc:spChg>
        <pc:spChg chg="add del mod">
          <ac:chgData name="Caspar Bruenech" userId="2e9411ef-cd4a-45e3-b765-e67ec80c0d49" providerId="ADAL" clId="{11CE9069-0C0E-4643-829A-D5E248A9F9C9}" dt="2023-09-13T08:46:38.941" v="447" actId="478"/>
          <ac:spMkLst>
            <pc:docMk/>
            <pc:sldMk cId="1852513965" sldId="257"/>
            <ac:spMk id="5" creationId="{F6740567-9598-9D1B-14FA-2702998BD7E1}"/>
          </ac:spMkLst>
        </pc:spChg>
      </pc:sldChg>
      <pc:sldChg chg="modSp mod ord">
        <pc:chgData name="Caspar Bruenech" userId="2e9411ef-cd4a-45e3-b765-e67ec80c0d49" providerId="ADAL" clId="{11CE9069-0C0E-4643-829A-D5E248A9F9C9}" dt="2023-09-13T13:45:39.061" v="1041" actId="20577"/>
        <pc:sldMkLst>
          <pc:docMk/>
          <pc:sldMk cId="3255499886" sldId="258"/>
        </pc:sldMkLst>
        <pc:spChg chg="mod">
          <ac:chgData name="Caspar Bruenech" userId="2e9411ef-cd4a-45e3-b765-e67ec80c0d49" providerId="ADAL" clId="{11CE9069-0C0E-4643-829A-D5E248A9F9C9}" dt="2023-09-13T13:45:37.675" v="1040"/>
          <ac:spMkLst>
            <pc:docMk/>
            <pc:sldMk cId="3255499886" sldId="258"/>
            <ac:spMk id="2" creationId="{8B2AD4E1-0643-4C88-9E49-C2724AEB3568}"/>
          </ac:spMkLst>
        </pc:spChg>
        <pc:spChg chg="mod">
          <ac:chgData name="Caspar Bruenech" userId="2e9411ef-cd4a-45e3-b765-e67ec80c0d49" providerId="ADAL" clId="{11CE9069-0C0E-4643-829A-D5E248A9F9C9}" dt="2023-09-13T13:45:39.061" v="1041" actId="20577"/>
          <ac:spMkLst>
            <pc:docMk/>
            <pc:sldMk cId="3255499886" sldId="258"/>
            <ac:spMk id="3" creationId="{F8D322E9-A7EC-465F-93FE-BAA394728626}"/>
          </ac:spMkLst>
        </pc:spChg>
      </pc:sldChg>
      <pc:sldChg chg="modSp mod ord">
        <pc:chgData name="Caspar Bruenech" userId="2e9411ef-cd4a-45e3-b765-e67ec80c0d49" providerId="ADAL" clId="{11CE9069-0C0E-4643-829A-D5E248A9F9C9}" dt="2023-09-13T13:45:14.239" v="1031"/>
        <pc:sldMkLst>
          <pc:docMk/>
          <pc:sldMk cId="59454120" sldId="259"/>
        </pc:sldMkLst>
        <pc:spChg chg="mod">
          <ac:chgData name="Caspar Bruenech" userId="2e9411ef-cd4a-45e3-b765-e67ec80c0d49" providerId="ADAL" clId="{11CE9069-0C0E-4643-829A-D5E248A9F9C9}" dt="2023-09-13T13:45:10.660" v="1030"/>
          <ac:spMkLst>
            <pc:docMk/>
            <pc:sldMk cId="59454120" sldId="259"/>
            <ac:spMk id="2" creationId="{EA21B739-3D86-4A84-82C6-4ED9C27647A0}"/>
          </ac:spMkLst>
        </pc:spChg>
        <pc:spChg chg="mod">
          <ac:chgData name="Caspar Bruenech" userId="2e9411ef-cd4a-45e3-b765-e67ec80c0d49" providerId="ADAL" clId="{11CE9069-0C0E-4643-829A-D5E248A9F9C9}" dt="2023-09-13T13:45:14.239" v="1031"/>
          <ac:spMkLst>
            <pc:docMk/>
            <pc:sldMk cId="59454120" sldId="259"/>
            <ac:spMk id="3" creationId="{C5A8FF76-985C-4C2F-AB5E-10031855D273}"/>
          </ac:spMkLst>
        </pc:spChg>
      </pc:sldChg>
      <pc:sldChg chg="del">
        <pc:chgData name="Caspar Bruenech" userId="2e9411ef-cd4a-45e3-b765-e67ec80c0d49" providerId="ADAL" clId="{11CE9069-0C0E-4643-829A-D5E248A9F9C9}" dt="2023-09-13T13:45:44.687" v="1043" actId="47"/>
        <pc:sldMkLst>
          <pc:docMk/>
          <pc:sldMk cId="471062924" sldId="260"/>
        </pc:sldMkLst>
      </pc:sldChg>
      <pc:sldChg chg="del">
        <pc:chgData name="Caspar Bruenech" userId="2e9411ef-cd4a-45e3-b765-e67ec80c0d49" providerId="ADAL" clId="{11CE9069-0C0E-4643-829A-D5E248A9F9C9}" dt="2023-09-13T13:45:45.398" v="1044" actId="47"/>
        <pc:sldMkLst>
          <pc:docMk/>
          <pc:sldMk cId="3657973790" sldId="261"/>
        </pc:sldMkLst>
      </pc:sldChg>
      <pc:sldChg chg="addSp delSp modSp del mod">
        <pc:chgData name="Caspar Bruenech" userId="2e9411ef-cd4a-45e3-b765-e67ec80c0d49" providerId="ADAL" clId="{11CE9069-0C0E-4643-829A-D5E248A9F9C9}" dt="2023-09-13T13:45:15.904" v="1032" actId="47"/>
        <pc:sldMkLst>
          <pc:docMk/>
          <pc:sldMk cId="2541583471" sldId="263"/>
        </pc:sldMkLst>
        <pc:spChg chg="mod">
          <ac:chgData name="Caspar Bruenech" userId="2e9411ef-cd4a-45e3-b765-e67ec80c0d49" providerId="ADAL" clId="{11CE9069-0C0E-4643-829A-D5E248A9F9C9}" dt="2023-09-13T08:51:22.931" v="767" actId="20577"/>
          <ac:spMkLst>
            <pc:docMk/>
            <pc:sldMk cId="2541583471" sldId="263"/>
            <ac:spMk id="3" creationId="{00000000-0000-0000-0000-000000000000}"/>
          </ac:spMkLst>
        </pc:spChg>
        <pc:spChg chg="add mod">
          <ac:chgData name="Caspar Bruenech" userId="2e9411ef-cd4a-45e3-b765-e67ec80c0d49" providerId="ADAL" clId="{11CE9069-0C0E-4643-829A-D5E248A9F9C9}" dt="2023-09-13T08:51:25.512" v="768" actId="1076"/>
          <ac:spMkLst>
            <pc:docMk/>
            <pc:sldMk cId="2541583471" sldId="263"/>
            <ac:spMk id="6" creationId="{5C428EC9-1AB8-4B3C-BCAB-927932D419EC}"/>
          </ac:spMkLst>
        </pc:spChg>
        <pc:cxnChg chg="add del">
          <ac:chgData name="Caspar Bruenech" userId="2e9411ef-cd4a-45e3-b765-e67ec80c0d49" providerId="ADAL" clId="{11CE9069-0C0E-4643-829A-D5E248A9F9C9}" dt="2023-09-13T08:47:20.364" v="536" actId="11529"/>
          <ac:cxnSpMkLst>
            <pc:docMk/>
            <pc:sldMk cId="2541583471" sldId="263"/>
            <ac:cxnSpMk id="5" creationId="{9E42805E-6E1B-7A9A-4850-1784AEBFF1E2}"/>
          </ac:cxnSpMkLst>
        </pc:cxnChg>
      </pc:sldChg>
      <pc:sldChg chg="addSp delSp modSp new del mod">
        <pc:chgData name="Caspar Bruenech" userId="2e9411ef-cd4a-45e3-b765-e67ec80c0d49" providerId="ADAL" clId="{11CE9069-0C0E-4643-829A-D5E248A9F9C9}" dt="2023-09-13T13:45:28.439" v="1036" actId="2696"/>
        <pc:sldMkLst>
          <pc:docMk/>
          <pc:sldMk cId="646482744" sldId="264"/>
        </pc:sldMkLst>
        <pc:spChg chg="mod">
          <ac:chgData name="Caspar Bruenech" userId="2e9411ef-cd4a-45e3-b765-e67ec80c0d49" providerId="ADAL" clId="{11CE9069-0C0E-4643-829A-D5E248A9F9C9}" dt="2023-09-13T08:53:05.460" v="898" actId="20577"/>
          <ac:spMkLst>
            <pc:docMk/>
            <pc:sldMk cId="646482744" sldId="264"/>
            <ac:spMk id="2" creationId="{CEB222BF-AC4E-BDC2-DE2C-B01F605680B9}"/>
          </ac:spMkLst>
        </pc:spChg>
        <pc:spChg chg="mod">
          <ac:chgData name="Caspar Bruenech" userId="2e9411ef-cd4a-45e3-b765-e67ec80c0d49" providerId="ADAL" clId="{11CE9069-0C0E-4643-829A-D5E248A9F9C9}" dt="2023-09-13T08:53:08.787" v="899" actId="20577"/>
          <ac:spMkLst>
            <pc:docMk/>
            <pc:sldMk cId="646482744" sldId="264"/>
            <ac:spMk id="3" creationId="{6297833D-1075-A58E-4850-F0A273BB9EFD}"/>
          </ac:spMkLst>
        </pc:spChg>
        <pc:spChg chg="add mod">
          <ac:chgData name="Caspar Bruenech" userId="2e9411ef-cd4a-45e3-b765-e67ec80c0d49" providerId="ADAL" clId="{11CE9069-0C0E-4643-829A-D5E248A9F9C9}" dt="2023-09-13T08:53:12.787" v="900" actId="1076"/>
          <ac:spMkLst>
            <pc:docMk/>
            <pc:sldMk cId="646482744" sldId="264"/>
            <ac:spMk id="4" creationId="{E8E06845-CE05-A5F3-4991-5345A5D6CEBA}"/>
          </ac:spMkLst>
        </pc:spChg>
        <pc:spChg chg="add del mod">
          <ac:chgData name="Caspar Bruenech" userId="2e9411ef-cd4a-45e3-b765-e67ec80c0d49" providerId="ADAL" clId="{11CE9069-0C0E-4643-829A-D5E248A9F9C9}" dt="2023-09-13T08:52:24.195" v="801"/>
          <ac:spMkLst>
            <pc:docMk/>
            <pc:sldMk cId="646482744" sldId="264"/>
            <ac:spMk id="5" creationId="{4737BE07-6412-E2E0-14D5-E0C9123E13A2}"/>
          </ac:spMkLst>
        </pc:spChg>
        <pc:spChg chg="add del mod">
          <ac:chgData name="Caspar Bruenech" userId="2e9411ef-cd4a-45e3-b765-e67ec80c0d49" providerId="ADAL" clId="{11CE9069-0C0E-4643-829A-D5E248A9F9C9}" dt="2023-09-13T08:53:14.027" v="901" actId="478"/>
          <ac:spMkLst>
            <pc:docMk/>
            <pc:sldMk cId="646482744" sldId="264"/>
            <ac:spMk id="6" creationId="{0AD25946-FE1B-4983-FD86-89513AAAA265}"/>
          </ac:spMkLst>
        </pc:spChg>
      </pc:sldChg>
      <pc:sldChg chg="addSp delSp modSp new mod setBg">
        <pc:chgData name="Caspar Bruenech" userId="2e9411ef-cd4a-45e3-b765-e67ec80c0d49" providerId="ADAL" clId="{11CE9069-0C0E-4643-829A-D5E248A9F9C9}" dt="2023-09-14T08:26:28.781" v="1096" actId="14100"/>
        <pc:sldMkLst>
          <pc:docMk/>
          <pc:sldMk cId="1945922620" sldId="265"/>
        </pc:sldMkLst>
        <pc:spChg chg="del">
          <ac:chgData name="Caspar Bruenech" userId="2e9411ef-cd4a-45e3-b765-e67ec80c0d49" providerId="ADAL" clId="{11CE9069-0C0E-4643-829A-D5E248A9F9C9}" dt="2023-09-13T09:31:32.024" v="903" actId="478"/>
          <ac:spMkLst>
            <pc:docMk/>
            <pc:sldMk cId="1945922620" sldId="265"/>
            <ac:spMk id="2" creationId="{BA36C02B-E5D0-5FF9-D4F4-72104CBAE44F}"/>
          </ac:spMkLst>
        </pc:spChg>
        <pc:spChg chg="del">
          <ac:chgData name="Caspar Bruenech" userId="2e9411ef-cd4a-45e3-b765-e67ec80c0d49" providerId="ADAL" clId="{11CE9069-0C0E-4643-829A-D5E248A9F9C9}" dt="2023-09-13T09:31:33.650" v="904" actId="478"/>
          <ac:spMkLst>
            <pc:docMk/>
            <pc:sldMk cId="1945922620" sldId="265"/>
            <ac:spMk id="3" creationId="{0EE6C16D-67A2-9B5A-F255-8806593BDA24}"/>
          </ac:spMkLst>
        </pc:spChg>
        <pc:spChg chg="add mod">
          <ac:chgData name="Caspar Bruenech" userId="2e9411ef-cd4a-45e3-b765-e67ec80c0d49" providerId="ADAL" clId="{11CE9069-0C0E-4643-829A-D5E248A9F9C9}" dt="2023-09-13T09:34:06.668" v="994" actId="1076"/>
          <ac:spMkLst>
            <pc:docMk/>
            <pc:sldMk cId="1945922620" sldId="265"/>
            <ac:spMk id="6" creationId="{56F31797-4E74-30B4-AEEA-179DA6EC766C}"/>
          </ac:spMkLst>
        </pc:spChg>
        <pc:spChg chg="add mod">
          <ac:chgData name="Caspar Bruenech" userId="2e9411ef-cd4a-45e3-b765-e67ec80c0d49" providerId="ADAL" clId="{11CE9069-0C0E-4643-829A-D5E248A9F9C9}" dt="2023-09-13T09:34:08.336" v="995" actId="1076"/>
          <ac:spMkLst>
            <pc:docMk/>
            <pc:sldMk cId="1945922620" sldId="265"/>
            <ac:spMk id="7" creationId="{51EAA9E8-1546-D84F-EA1F-3C5571947A04}"/>
          </ac:spMkLst>
        </pc:spChg>
        <pc:spChg chg="add del mod">
          <ac:chgData name="Caspar Bruenech" userId="2e9411ef-cd4a-45e3-b765-e67ec80c0d49" providerId="ADAL" clId="{11CE9069-0C0E-4643-829A-D5E248A9F9C9}" dt="2023-09-13T09:36:20.650" v="998"/>
          <ac:spMkLst>
            <pc:docMk/>
            <pc:sldMk cId="1945922620" sldId="265"/>
            <ac:spMk id="8" creationId="{511A9E02-D5A0-ACFC-928C-08AE76DEF787}"/>
          </ac:spMkLst>
        </pc:spChg>
        <pc:spChg chg="add mod">
          <ac:chgData name="Caspar Bruenech" userId="2e9411ef-cd4a-45e3-b765-e67ec80c0d49" providerId="ADAL" clId="{11CE9069-0C0E-4643-829A-D5E248A9F9C9}" dt="2023-09-13T09:37:04.583" v="1023" actId="20577"/>
          <ac:spMkLst>
            <pc:docMk/>
            <pc:sldMk cId="1945922620" sldId="265"/>
            <ac:spMk id="9" creationId="{F2B48A68-AFF5-BDE3-EB03-866FAB1F3294}"/>
          </ac:spMkLst>
        </pc:spChg>
        <pc:spChg chg="add mod">
          <ac:chgData name="Caspar Bruenech" userId="2e9411ef-cd4a-45e3-b765-e67ec80c0d49" providerId="ADAL" clId="{11CE9069-0C0E-4643-829A-D5E248A9F9C9}" dt="2023-09-13T09:37:13.728" v="1027" actId="1076"/>
          <ac:spMkLst>
            <pc:docMk/>
            <pc:sldMk cId="1945922620" sldId="265"/>
            <ac:spMk id="10" creationId="{1E7A0048-C2D1-B01F-6871-E9B00A4C0EBE}"/>
          </ac:spMkLst>
        </pc:spChg>
        <pc:spChg chg="add mod">
          <ac:chgData name="Caspar Bruenech" userId="2e9411ef-cd4a-45e3-b765-e67ec80c0d49" providerId="ADAL" clId="{11CE9069-0C0E-4643-829A-D5E248A9F9C9}" dt="2023-09-14T08:26:06.066" v="1092" actId="14100"/>
          <ac:spMkLst>
            <pc:docMk/>
            <pc:sldMk cId="1945922620" sldId="265"/>
            <ac:spMk id="11" creationId="{DE9CF15E-0657-5FD5-4531-E5AA0CAD2224}"/>
          </ac:spMkLst>
        </pc:spChg>
        <pc:spChg chg="add mod">
          <ac:chgData name="Caspar Bruenech" userId="2e9411ef-cd4a-45e3-b765-e67ec80c0d49" providerId="ADAL" clId="{11CE9069-0C0E-4643-829A-D5E248A9F9C9}" dt="2023-09-14T08:26:28.781" v="1096" actId="14100"/>
          <ac:spMkLst>
            <pc:docMk/>
            <pc:sldMk cId="1945922620" sldId="265"/>
            <ac:spMk id="12" creationId="{2A0496C4-C9C4-A457-D3DA-DB30962491B7}"/>
          </ac:spMkLst>
        </pc:spChg>
        <pc:picChg chg="add mod">
          <ac:chgData name="Caspar Bruenech" userId="2e9411ef-cd4a-45e3-b765-e67ec80c0d49" providerId="ADAL" clId="{11CE9069-0C0E-4643-829A-D5E248A9F9C9}" dt="2023-09-14T08:26:15.500" v="1093" actId="14100"/>
          <ac:picMkLst>
            <pc:docMk/>
            <pc:sldMk cId="1945922620" sldId="265"/>
            <ac:picMk id="5" creationId="{D0F6B033-8E09-44D6-BF27-1D903CC07DBB}"/>
          </ac:picMkLst>
        </pc:picChg>
      </pc:sldChg>
      <pc:sldChg chg="modSp add mod">
        <pc:chgData name="Caspar Bruenech" userId="2e9411ef-cd4a-45e3-b765-e67ec80c0d49" providerId="ADAL" clId="{11CE9069-0C0E-4643-829A-D5E248A9F9C9}" dt="2023-09-13T13:45:25.620" v="1035"/>
        <pc:sldMkLst>
          <pc:docMk/>
          <pc:sldMk cId="2615324998" sldId="266"/>
        </pc:sldMkLst>
        <pc:spChg chg="mod">
          <ac:chgData name="Caspar Bruenech" userId="2e9411ef-cd4a-45e3-b765-e67ec80c0d49" providerId="ADAL" clId="{11CE9069-0C0E-4643-829A-D5E248A9F9C9}" dt="2023-09-13T13:45:22.021" v="1034"/>
          <ac:spMkLst>
            <pc:docMk/>
            <pc:sldMk cId="2615324998" sldId="266"/>
            <ac:spMk id="2" creationId="{EA21B739-3D86-4A84-82C6-4ED9C27647A0}"/>
          </ac:spMkLst>
        </pc:spChg>
        <pc:spChg chg="mod">
          <ac:chgData name="Caspar Bruenech" userId="2e9411ef-cd4a-45e3-b765-e67ec80c0d49" providerId="ADAL" clId="{11CE9069-0C0E-4643-829A-D5E248A9F9C9}" dt="2023-09-13T13:45:25.620" v="1035"/>
          <ac:spMkLst>
            <pc:docMk/>
            <pc:sldMk cId="2615324998" sldId="266"/>
            <ac:spMk id="3" creationId="{C5A8FF76-985C-4C2F-AB5E-10031855D273}"/>
          </ac:spMkLst>
        </pc:spChg>
      </pc:sldChg>
      <pc:sldChg chg="add del">
        <pc:chgData name="Caspar Bruenech" userId="2e9411ef-cd4a-45e3-b765-e67ec80c0d49" providerId="ADAL" clId="{11CE9069-0C0E-4643-829A-D5E248A9F9C9}" dt="2023-09-13T13:45:40.654" v="1042" actId="47"/>
        <pc:sldMkLst>
          <pc:docMk/>
          <pc:sldMk cId="2096141416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BC2305-9043-45AE-B8A1-6062D5039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78E2A-85D5-4000-9B88-C859F52C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B68EAD-08F4-4CE7-90D6-684B5784C53B}" type="datetime1">
              <a:rPr lang="en-GB" smtClean="0"/>
              <a:t>13/09/2023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B4D7C-FE5D-4098-B2E3-E316DB931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A0E0-112E-4F75-AC4A-C0B7F1AD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ACE16A-B08D-4117-9FC3-8F9667F45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224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0C06C-C461-4795-B26C-09E1BE6F3E0F}" type="datetime1">
              <a:rPr lang="en-GB" smtClean="0"/>
              <a:pPr/>
              <a:t>13/09/2023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4367C96-DDCA-4867-8F69-39EABFA21D5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0342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4367C96-DDCA-4867-8F69-39EABFA21D5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55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42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48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51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44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48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rtlCol="0"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616E2-7DE7-4D8C-9326-2FAD62A7333B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873F84-D2C4-4ED6-BB2D-8A67595D49C3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8E891-D793-4BA2-A85F-6E572743D619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E12657-0E58-4C00-B880-B0A9CA5F415B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C4CA0A-E604-4D69-AB22-7B8C6603BCB6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581E8B-B743-49EA-B41C-FB6E123594D3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7138-7251-4156-B004-AC06BC2750DD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C5848-A43E-440D-8D24-44306049A480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F6C9D4-8763-4D90-ACD9-FA070489F33D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9528F-212C-4027-89B0-9D3A73A7C1BE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860E56-E96E-4E28-98CF-0FD7328EE7EC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1445A3-7C99-4B46-936D-E8BEC0FD223C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69337-8039-4324-9266-9A616BEA6301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0BB7AA-494D-42DD-995C-C410E435A7F4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E9F7F3E-62E8-48E7-974B-80DF86CF5954}" type="datetime1">
              <a:rPr lang="en-GB" noProof="0" smtClean="0"/>
              <a:t>13/09/2023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7A02C9-A0CD-4A0B-81BC-708D5026A1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ed and grey spiral with a black background&#10;&#10;Description automatically generated">
            <a:extLst>
              <a:ext uri="{FF2B5EF4-FFF2-40B4-BE49-F238E27FC236}">
                <a16:creationId xmlns:a16="http://schemas.microsoft.com/office/drawing/2014/main" id="{A2F452F1-116D-A05C-3ECC-5588F298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54" y="-38501"/>
            <a:ext cx="10782206" cy="69349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75EB72-56D2-47D7-8BD1-40FD450F2BFC}"/>
              </a:ext>
            </a:extLst>
          </p:cNvPr>
          <p:cNvSpPr/>
          <p:nvPr/>
        </p:nvSpPr>
        <p:spPr>
          <a:xfrm>
            <a:off x="-63613" y="-38500"/>
            <a:ext cx="1606165" cy="69349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4DF14-1B0D-8174-43B7-DF643BF690FF}"/>
              </a:ext>
            </a:extLst>
          </p:cNvPr>
          <p:cNvSpPr txBox="1"/>
          <p:nvPr/>
        </p:nvSpPr>
        <p:spPr>
          <a:xfrm>
            <a:off x="487121" y="622484"/>
            <a:ext cx="51795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FFC000"/>
                </a:solidFill>
              </a:rPr>
              <a:t>The Dynamics of Triple Star Systems</a:t>
            </a:r>
          </a:p>
        </p:txBody>
      </p:sp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Warm up: Binary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Two-body problem</a:t>
            </a:r>
          </a:p>
          <a:p>
            <a:pPr rtl="0"/>
            <a:r>
              <a:rPr lang="en-GB" dirty="0"/>
              <a:t>Two main parameters</a:t>
            </a:r>
          </a:p>
          <a:p>
            <a:pPr lvl="1"/>
            <a:r>
              <a:rPr lang="en-GB" dirty="0"/>
              <a:t>Semi-major axis</a:t>
            </a:r>
          </a:p>
          <a:p>
            <a:pPr lvl="1"/>
            <a:r>
              <a:rPr lang="en-GB" dirty="0"/>
              <a:t>Eccentricity</a:t>
            </a:r>
          </a:p>
          <a:p>
            <a:r>
              <a:rPr lang="en-GB" dirty="0"/>
              <a:t>Analytical solution     stable</a:t>
            </a:r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General three-body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GB" dirty="0"/>
              <a:t>No analytical solution     unstable</a:t>
            </a:r>
          </a:p>
          <a:p>
            <a:pPr lvl="1"/>
            <a:r>
              <a:rPr lang="en-GB" dirty="0"/>
              <a:t>Chaotic</a:t>
            </a:r>
          </a:p>
        </p:txBody>
      </p:sp>
    </p:spTree>
    <p:extLst>
      <p:ext uri="{BB962C8B-B14F-4D97-AF65-F5344CB8AC3E}">
        <p14:creationId xmlns:p14="http://schemas.microsoft.com/office/powerpoint/2010/main" val="261532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Three-Body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22E9-A7EC-465F-93FE-BAA39472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Three-Body Problem</a:t>
            </a:r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olorful circles&#10;&#10;Description automatically generated with medium confidence">
            <a:extLst>
              <a:ext uri="{FF2B5EF4-FFF2-40B4-BE49-F238E27FC236}">
                <a16:creationId xmlns:a16="http://schemas.microsoft.com/office/drawing/2014/main" id="{D0F6B033-8E09-44D6-BF27-1D903CC0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03" y="333955"/>
            <a:ext cx="11210897" cy="6248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31797-4E74-30B4-AEEA-179DA6EC766C}"/>
              </a:ext>
            </a:extLst>
          </p:cNvPr>
          <p:cNvSpPr txBox="1"/>
          <p:nvPr/>
        </p:nvSpPr>
        <p:spPr>
          <a:xfrm>
            <a:off x="3857708" y="91269"/>
            <a:ext cx="447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Increasing inner semi-major axis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EAA9E8-1546-D84F-EA1F-3C5571947A04}"/>
              </a:ext>
            </a:extLst>
          </p:cNvPr>
          <p:cNvSpPr/>
          <p:nvPr/>
        </p:nvSpPr>
        <p:spPr>
          <a:xfrm>
            <a:off x="7308574" y="148714"/>
            <a:ext cx="1025718" cy="25444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48A68-AFF5-BDE3-EB03-866FAB1F3294}"/>
              </a:ext>
            </a:extLst>
          </p:cNvPr>
          <p:cNvSpPr txBox="1"/>
          <p:nvPr/>
        </p:nvSpPr>
        <p:spPr>
          <a:xfrm rot="5400000">
            <a:off x="-1706880" y="3244334"/>
            <a:ext cx="447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Increasing outer eccentricity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E7A0048-C2D1-B01F-6871-E9B00A4C0EBE}"/>
              </a:ext>
            </a:extLst>
          </p:cNvPr>
          <p:cNvSpPr/>
          <p:nvPr/>
        </p:nvSpPr>
        <p:spPr>
          <a:xfrm rot="5400000">
            <a:off x="-38892" y="4586868"/>
            <a:ext cx="1025718" cy="25444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DE9CF15E-0657-5FD5-4531-E5AA0CAD2224}"/>
              </a:ext>
            </a:extLst>
          </p:cNvPr>
          <p:cNvSpPr/>
          <p:nvPr/>
        </p:nvSpPr>
        <p:spPr>
          <a:xfrm flipH="1">
            <a:off x="1097279" y="2528515"/>
            <a:ext cx="10933043" cy="4180771"/>
          </a:xfrm>
          <a:prstGeom prst="corner">
            <a:avLst>
              <a:gd name="adj1" fmla="val 50547"/>
              <a:gd name="adj2" fmla="val 12856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A0496C4-C9C4-A457-D3DA-DB30962491B7}"/>
              </a:ext>
            </a:extLst>
          </p:cNvPr>
          <p:cNvSpPr/>
          <p:nvPr/>
        </p:nvSpPr>
        <p:spPr>
          <a:xfrm flipV="1">
            <a:off x="1097279" y="460601"/>
            <a:ext cx="10933043" cy="3896714"/>
          </a:xfrm>
          <a:prstGeom prst="corner">
            <a:avLst>
              <a:gd name="adj1" fmla="val 50547"/>
              <a:gd name="adj2" fmla="val 13726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2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Earth Day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B469-A5E0-4D3D-959E-9809A9A8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List resources here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58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7792_TF10251335.potx" id="{2203D6D1-C5F7-4FFA-84AD-3C4761CB34F5}" vid="{B7AADDF6-2437-45E3-892B-AC49232AB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FDF6E3-4638-4FD3-B9D7-E0E63F205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159ADF-C50B-4A45-AD13-B0A8152C315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EDC6638-3F1D-4CA5-A167-2F719C0876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Earth Day presentation</Template>
  <TotalTime>1443</TotalTime>
  <Words>53</Words>
  <Application>Microsoft Office PowerPoint</Application>
  <PresentationFormat>Widescreen</PresentationFormat>
  <Paragraphs>22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</vt:lpstr>
      <vt:lpstr>Office Theme</vt:lpstr>
      <vt:lpstr>PowerPoint Presentation</vt:lpstr>
      <vt:lpstr>Warm up: Binary Dynamics</vt:lpstr>
      <vt:lpstr>General three-body problem</vt:lpstr>
      <vt:lpstr>Three-Body Problem</vt:lpstr>
      <vt:lpstr>Three-Body Problem</vt:lpstr>
      <vt:lpstr>PowerPoint Presentation</vt:lpstr>
      <vt:lpstr>Earth Day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Caspar Bruenech</dc:creator>
  <cp:lastModifiedBy>Caspar Bruenech</cp:lastModifiedBy>
  <cp:revision>1</cp:revision>
  <dcterms:created xsi:type="dcterms:W3CDTF">2023-09-13T08:23:18Z</dcterms:created>
  <dcterms:modified xsi:type="dcterms:W3CDTF">2023-09-14T08:26:33Z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