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6"/>
    <p:restoredTop sz="94659"/>
  </p:normalViewPr>
  <p:slideViewPr>
    <p:cSldViewPr snapToGrid="0">
      <p:cViewPr>
        <p:scale>
          <a:sx n="92" d="100"/>
          <a:sy n="92" d="100"/>
        </p:scale>
        <p:origin x="21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22.96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7.97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9.77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48.30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49.11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54.81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34.79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35.99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1.52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2.56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3.61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25.76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2:44.73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06.71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3.53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4.53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7.50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8.34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39.709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0.99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2.54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3.627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45.534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4.69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46.156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0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3:53.221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07:49.70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1.272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8.625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0:59.830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01.853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0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6:11:30.568"/>
    </inkml:context>
    <inkml:brush xml:id="br0">
      <inkml:brushProperty name="width" value="0.1" units="cm"/>
      <inkml:brushProperty name="height" value="0.1" units="cm"/>
      <inkml:brushProperty name="color" value="#E71225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7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6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9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8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0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419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99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customXml" Target="../ink/ink2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customXml" Target="../ink/ink1.xml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4.xml"/><Relationship Id="rId18" Type="http://schemas.openxmlformats.org/officeDocument/2006/relationships/customXml" Target="../ink/ink19.xml"/><Relationship Id="rId26" Type="http://schemas.openxmlformats.org/officeDocument/2006/relationships/customXml" Target="../ink/ink27.xml"/><Relationship Id="rId3" Type="http://schemas.openxmlformats.org/officeDocument/2006/relationships/customXml" Target="../ink/ink5.xml"/><Relationship Id="rId21" Type="http://schemas.openxmlformats.org/officeDocument/2006/relationships/customXml" Target="../ink/ink22.xml"/><Relationship Id="rId7" Type="http://schemas.openxmlformats.org/officeDocument/2006/relationships/customXml" Target="../ink/ink8.xml"/><Relationship Id="rId12" Type="http://schemas.openxmlformats.org/officeDocument/2006/relationships/customXml" Target="../ink/ink13.xml"/><Relationship Id="rId17" Type="http://schemas.openxmlformats.org/officeDocument/2006/relationships/customXml" Target="../ink/ink18.xml"/><Relationship Id="rId25" Type="http://schemas.openxmlformats.org/officeDocument/2006/relationships/customXml" Target="../ink/ink26.xml"/><Relationship Id="rId2" Type="http://schemas.openxmlformats.org/officeDocument/2006/relationships/image" Target="../media/image7.png"/><Relationship Id="rId16" Type="http://schemas.openxmlformats.org/officeDocument/2006/relationships/customXml" Target="../ink/ink17.xml"/><Relationship Id="rId20" Type="http://schemas.openxmlformats.org/officeDocument/2006/relationships/customXml" Target="../ink/ink21.xml"/><Relationship Id="rId29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12.xml"/><Relationship Id="rId24" Type="http://schemas.openxmlformats.org/officeDocument/2006/relationships/customXml" Target="../ink/ink25.xml"/><Relationship Id="rId5" Type="http://schemas.openxmlformats.org/officeDocument/2006/relationships/customXml" Target="../ink/ink6.xml"/><Relationship Id="rId15" Type="http://schemas.openxmlformats.org/officeDocument/2006/relationships/customXml" Target="../ink/ink16.xml"/><Relationship Id="rId23" Type="http://schemas.openxmlformats.org/officeDocument/2006/relationships/customXml" Target="../ink/ink24.xml"/><Relationship Id="rId28" Type="http://schemas.openxmlformats.org/officeDocument/2006/relationships/customXml" Target="../ink/ink29.xml"/><Relationship Id="rId10" Type="http://schemas.openxmlformats.org/officeDocument/2006/relationships/customXml" Target="../ink/ink11.xml"/><Relationship Id="rId19" Type="http://schemas.openxmlformats.org/officeDocument/2006/relationships/customXml" Target="../ink/ink20.xml"/><Relationship Id="rId31" Type="http://schemas.openxmlformats.org/officeDocument/2006/relationships/customXml" Target="../ink/ink32.xml"/><Relationship Id="rId4" Type="http://schemas.openxmlformats.org/officeDocument/2006/relationships/image" Target="../media/image11.png"/><Relationship Id="rId9" Type="http://schemas.openxmlformats.org/officeDocument/2006/relationships/customXml" Target="../ink/ink10.xml"/><Relationship Id="rId14" Type="http://schemas.openxmlformats.org/officeDocument/2006/relationships/customXml" Target="../ink/ink15.xml"/><Relationship Id="rId22" Type="http://schemas.openxmlformats.org/officeDocument/2006/relationships/customXml" Target="../ink/ink23.xml"/><Relationship Id="rId27" Type="http://schemas.openxmlformats.org/officeDocument/2006/relationships/customXml" Target="../ink/ink28.xml"/><Relationship Id="rId30" Type="http://schemas.openxmlformats.org/officeDocument/2006/relationships/customXml" Target="../ink/ink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B36BD-D097-F2A2-22D1-3BAB15C4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EEB3AB-8698-D3D1-FB09-67FB4665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a-DK" sz="5400" dirty="0">
                <a:solidFill>
                  <a:srgbClr val="FFFFFF"/>
                </a:solidFill>
              </a:rPr>
              <a:t>Dataprojekt</a:t>
            </a:r>
            <a:br>
              <a:rPr lang="da-DK" sz="5400" dirty="0">
                <a:solidFill>
                  <a:srgbClr val="FFFFFF"/>
                </a:solidFill>
              </a:rPr>
            </a:br>
            <a:r>
              <a:rPr lang="da-DK" sz="2400" dirty="0" err="1"/>
              <a:t>Orthodontic</a:t>
            </a:r>
            <a:r>
              <a:rPr lang="da-DK" sz="2400" dirty="0"/>
              <a:t> </a:t>
            </a:r>
            <a:r>
              <a:rPr lang="da-DK" sz="2400" dirty="0" err="1"/>
              <a:t>analysis</a:t>
            </a:r>
            <a:r>
              <a:rPr lang="da-DK" sz="2400" dirty="0"/>
              <a:t> of </a:t>
            </a:r>
            <a:r>
              <a:rPr lang="da-DK" sz="2400" dirty="0" err="1"/>
              <a:t>intra</a:t>
            </a:r>
            <a:r>
              <a:rPr lang="da-DK" sz="2400" dirty="0"/>
              <a:t>-oral </a:t>
            </a:r>
            <a:r>
              <a:rPr lang="da-DK" sz="2400" dirty="0" err="1"/>
              <a:t>scans</a:t>
            </a:r>
            <a:endParaRPr lang="da-DK" sz="4800" dirty="0">
              <a:solidFill>
                <a:srgbClr val="FFFFFF"/>
              </a:solidFill>
            </a:endParaRP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BE2412-7087-50C3-51E4-2651706C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a-DK" sz="2200">
                <a:solidFill>
                  <a:srgbClr val="FFFFFF"/>
                </a:solidFill>
              </a:rPr>
              <a:t>Emilie, Tue og Casper</a:t>
            </a:r>
          </a:p>
          <a:p>
            <a:r>
              <a:rPr lang="da-DK" sz="2200">
                <a:solidFill>
                  <a:srgbClr val="FFFFFF"/>
                </a:solidFill>
              </a:rPr>
              <a:t>De Hårde Knapper</a:t>
            </a:r>
          </a:p>
        </p:txBody>
      </p:sp>
    </p:spTree>
    <p:extLst>
      <p:ext uri="{BB962C8B-B14F-4D97-AF65-F5344CB8AC3E}">
        <p14:creationId xmlns:p14="http://schemas.microsoft.com/office/powerpoint/2010/main" val="23432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5D76-5903-55B2-1408-E34AF4C5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72533"/>
            <a:ext cx="4676648" cy="5197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Opgaven</a:t>
            </a:r>
            <a:r>
              <a:rPr lang="en-US" dirty="0"/>
              <a:t>:</a:t>
            </a:r>
            <a:endParaRPr lang="en-DK" dirty="0"/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9653E762-4210-F500-C86F-B80360800104}"/>
              </a:ext>
            </a:extLst>
          </p:cNvPr>
          <p:cNvSpPr txBox="1"/>
          <p:nvPr/>
        </p:nvSpPr>
        <p:spPr>
          <a:xfrm>
            <a:off x="259080" y="1038156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opgaver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1 er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detektion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overbid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2 er </a:t>
            </a:r>
            <a:r>
              <a:rPr lang="en-US" dirty="0" err="1"/>
              <a:t>automatisk</a:t>
            </a:r>
            <a:r>
              <a:rPr lang="en-US" dirty="0"/>
              <a:t> Bolton </a:t>
            </a:r>
            <a:r>
              <a:rPr lang="en-US" dirty="0" err="1"/>
              <a:t>analyse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Tændernes</a:t>
            </a:r>
            <a:r>
              <a:rPr lang="en-US" dirty="0"/>
              <a:t> </a:t>
            </a:r>
            <a:r>
              <a:rPr lang="en-US" dirty="0" err="1"/>
              <a:t>størrelse</a:t>
            </a:r>
            <a:endParaRPr lang="en-DK" dirty="0"/>
          </a:p>
        </p:txBody>
      </p:sp>
      <p:pic>
        <p:nvPicPr>
          <p:cNvPr id="1026" name="Picture 2" descr="A diagram of teeth and mouth&#10;&#10;Description automatically generated with medium confidence">
            <a:extLst>
              <a:ext uri="{FF2B5EF4-FFF2-40B4-BE49-F238E27FC236}">
                <a16:creationId xmlns:a16="http://schemas.microsoft.com/office/drawing/2014/main" id="{CDD2408E-1185-462B-588D-4A02841A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0" y="2386300"/>
            <a:ext cx="3707430" cy="381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FB055F7F-BD05-39D4-8D55-1DCF913B4CF4}"/>
              </a:ext>
            </a:extLst>
          </p:cNvPr>
          <p:cNvSpPr txBox="1"/>
          <p:nvPr/>
        </p:nvSpPr>
        <p:spPr>
          <a:xfrm>
            <a:off x="301712" y="613922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1</a:t>
            </a:r>
            <a:endParaRPr lang="en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9744FBDB-7D16-6CB9-65FC-A557E47E7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1604" y="3854667"/>
            <a:ext cx="2794423" cy="2348504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874D60-2B3C-2491-2339-FCA017C94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605" y="2386301"/>
            <a:ext cx="2794423" cy="17528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997F4A5-335D-FE4E-6238-967DC176321F}"/>
              </a:ext>
            </a:extLst>
          </p:cNvPr>
          <p:cNvSpPr txBox="1"/>
          <p:nvPr/>
        </p:nvSpPr>
        <p:spPr>
          <a:xfrm>
            <a:off x="9018283" y="606467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2</a:t>
            </a:r>
            <a:endParaRPr lang="en-DK" dirty="0"/>
          </a:p>
          <a:p>
            <a:endParaRPr lang="en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4FE0C573-F536-F536-3DC0-22FB904927EC}"/>
              </a:ext>
            </a:extLst>
          </p:cNvPr>
          <p:cNvCxnSpPr/>
          <p:nvPr/>
        </p:nvCxnSpPr>
        <p:spPr>
          <a:xfrm>
            <a:off x="6071616" y="124840"/>
            <a:ext cx="0" cy="648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EE3F31C8-917F-0865-9BE2-FB8BC877FB0E}"/>
              </a:ext>
            </a:extLst>
          </p:cNvPr>
          <p:cNvCxnSpPr/>
          <p:nvPr/>
        </p:nvCxnSpPr>
        <p:spPr>
          <a:xfrm>
            <a:off x="172495" y="2238485"/>
            <a:ext cx="1184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B9D4CE6F-CB36-270D-BF4B-78A234205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63853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9C49E-B8F8-2FD6-265D-CA3C865E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923" y="444319"/>
            <a:ext cx="10058400" cy="1371600"/>
          </a:xfrm>
        </p:spPr>
        <p:txBody>
          <a:bodyPr>
            <a:normAutofit fontScale="90000"/>
          </a:bodyPr>
          <a:lstStyle/>
          <a:p>
            <a:br>
              <a:rPr lang="da-DK" dirty="0"/>
            </a:br>
            <a:r>
              <a:rPr lang="da-DK" dirty="0"/>
              <a:t>Data</a:t>
            </a:r>
          </a:p>
        </p:txBody>
      </p:sp>
      <p:pic>
        <p:nvPicPr>
          <p:cNvPr id="4" name="Pladsholder til indhold 6">
            <a:extLst>
              <a:ext uri="{FF2B5EF4-FFF2-40B4-BE49-F238E27FC236}">
                <a16:creationId xmlns:a16="http://schemas.microsoft.com/office/drawing/2014/main" id="{8869AF56-44B9-081A-A621-073A6E1149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222" t="9981" r="4817" b="10448"/>
          <a:stretch/>
        </p:blipFill>
        <p:spPr>
          <a:xfrm>
            <a:off x="454923" y="2639934"/>
            <a:ext cx="6413617" cy="1870139"/>
          </a:xfr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73A6ECF3-5EFB-E233-ECD9-F8E17C96F673}"/>
              </a:ext>
            </a:extLst>
          </p:cNvPr>
          <p:cNvSpPr txBox="1"/>
          <p:nvPr/>
        </p:nvSpPr>
        <p:spPr>
          <a:xfrm>
            <a:off x="658073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1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168D770-CF6D-3E20-2F63-B6256F741426}"/>
              </a:ext>
            </a:extLst>
          </p:cNvPr>
          <p:cNvSpPr txBox="1"/>
          <p:nvPr/>
        </p:nvSpPr>
        <p:spPr>
          <a:xfrm>
            <a:off x="5420442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1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A1EA431E-C749-E15B-0F0A-4E439A2A7C15}"/>
              </a:ext>
            </a:extLst>
          </p:cNvPr>
          <p:cNvSpPr txBox="1"/>
          <p:nvPr/>
        </p:nvSpPr>
        <p:spPr>
          <a:xfrm>
            <a:off x="2909455" y="4140741"/>
            <a:ext cx="231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Opgave 2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FB5A6C-9389-6466-F492-B6212DFD3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8" y="2009449"/>
            <a:ext cx="4671259" cy="2820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FAAE0A82-46D0-DC79-2B47-16B3791A7719}"/>
              </a:ext>
            </a:extLst>
          </p:cNvPr>
          <p:cNvSpPr txBox="1"/>
          <p:nvPr/>
        </p:nvSpPr>
        <p:spPr>
          <a:xfrm>
            <a:off x="7523018" y="491978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Mesh</a:t>
            </a:r>
            <a:r>
              <a:rPr lang="da-DK" dirty="0"/>
              <a:t>-type data fra IOS 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BC2BBF4-42BF-1B13-9EED-DA96754F6275}"/>
              </a:ext>
            </a:extLst>
          </p:cNvPr>
          <p:cNvSpPr txBox="1"/>
          <p:nvPr/>
        </p:nvSpPr>
        <p:spPr>
          <a:xfrm>
            <a:off x="658073" y="4710545"/>
            <a:ext cx="432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2D scanning af underkæbe </a:t>
            </a:r>
          </a:p>
        </p:txBody>
      </p:sp>
    </p:spTree>
    <p:extLst>
      <p:ext uri="{BB962C8B-B14F-4D97-AF65-F5344CB8AC3E}">
        <p14:creationId xmlns:p14="http://schemas.microsoft.com/office/powerpoint/2010/main" val="2736731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45198-A47E-4ED4-65CA-24ABA783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37" y="491180"/>
            <a:ext cx="10058400" cy="1371600"/>
          </a:xfrm>
        </p:spPr>
        <p:txBody>
          <a:bodyPr/>
          <a:lstStyle/>
          <a:p>
            <a:r>
              <a:rPr lang="da-DK" dirty="0"/>
              <a:t>Opgave 1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273C816F-6541-56B9-1759-3FFD9D1AE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827" y="1679573"/>
            <a:ext cx="3209556" cy="4818707"/>
          </a:xfrm>
          <a:prstGeom prst="rect">
            <a:avLst/>
          </a:prstGeom>
        </p:spPr>
      </p:pic>
      <p:pic>
        <p:nvPicPr>
          <p:cNvPr id="5" name="Pladsholder til indhold 6">
            <a:extLst>
              <a:ext uri="{FF2B5EF4-FFF2-40B4-BE49-F238E27FC236}">
                <a16:creationId xmlns:a16="http://schemas.microsoft.com/office/drawing/2014/main" id="{F6DCFB45-8D9C-AAEC-F54D-FC90D29CB6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878" r="66116" b="13113"/>
          <a:stretch/>
        </p:blipFill>
        <p:spPr>
          <a:xfrm>
            <a:off x="4661751" y="4321531"/>
            <a:ext cx="3408218" cy="2313709"/>
          </a:xfrm>
          <a:prstGeom prst="rect">
            <a:avLst/>
          </a:prstGeom>
        </p:spPr>
      </p:pic>
      <p:pic>
        <p:nvPicPr>
          <p:cNvPr id="7" name="Pladsholder til indhold 6">
            <a:extLst>
              <a:ext uri="{FF2B5EF4-FFF2-40B4-BE49-F238E27FC236}">
                <a16:creationId xmlns:a16="http://schemas.microsoft.com/office/drawing/2014/main" id="{B513E780-52B8-9DFC-5954-54143D859A9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31" t="10027" b="20964"/>
          <a:stretch/>
        </p:blipFill>
        <p:spPr>
          <a:xfrm>
            <a:off x="8385012" y="4321531"/>
            <a:ext cx="3255815" cy="2313709"/>
          </a:xfrm>
          <a:prstGeom prst="rect">
            <a:avLst/>
          </a:prstGeom>
        </p:spPr>
      </p:pic>
      <p:pic>
        <p:nvPicPr>
          <p:cNvPr id="9" name="Billede 8" descr="Et billede, der indeholder hvirvelløse dyr, sort-hvid&#10;&#10;Indhold genereret af kunstig intelligens kan være forkert.">
            <a:extLst>
              <a:ext uri="{FF2B5EF4-FFF2-40B4-BE49-F238E27FC236}">
                <a16:creationId xmlns:a16="http://schemas.microsoft.com/office/drawing/2014/main" id="{D996748A-8C34-A0A2-1414-BDE2599885A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83" r="63604" b="10822"/>
          <a:stretch/>
        </p:blipFill>
        <p:spPr>
          <a:xfrm>
            <a:off x="4661751" y="874059"/>
            <a:ext cx="3408218" cy="2798737"/>
          </a:xfrm>
          <a:prstGeom prst="rect">
            <a:avLst/>
          </a:prstGeom>
        </p:spPr>
      </p:pic>
      <p:pic>
        <p:nvPicPr>
          <p:cNvPr id="11" name="Billede 10" descr="Et billede, der indeholder hvirvelløse dyr, sort-hvid&#10;&#10;Indhold genereret af kunstig intelligens kan være forkert.">
            <a:extLst>
              <a:ext uri="{FF2B5EF4-FFF2-40B4-BE49-F238E27FC236}">
                <a16:creationId xmlns:a16="http://schemas.microsoft.com/office/drawing/2014/main" id="{38913961-6A15-3035-643F-4F9D99929EA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240" t="6453" r="1622" b="4243"/>
          <a:stretch/>
        </p:blipFill>
        <p:spPr>
          <a:xfrm>
            <a:off x="8385012" y="874059"/>
            <a:ext cx="3209556" cy="2798737"/>
          </a:xfrm>
          <a:prstGeom prst="rect">
            <a:avLst/>
          </a:prstGeom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9429B2FA-0577-AD22-9279-8ABBEF4B4CD2}"/>
              </a:ext>
            </a:extLst>
          </p:cNvPr>
          <p:cNvSpPr txBox="1"/>
          <p:nvPr/>
        </p:nvSpPr>
        <p:spPr>
          <a:xfrm>
            <a:off x="4661751" y="497541"/>
            <a:ext cx="1775012" cy="376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Upper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7FFFF5D-6ADB-47AC-9C56-044BBE1B2E02}"/>
              </a:ext>
            </a:extLst>
          </p:cNvPr>
          <p:cNvSpPr txBox="1"/>
          <p:nvPr/>
        </p:nvSpPr>
        <p:spPr>
          <a:xfrm>
            <a:off x="4661751" y="3904261"/>
            <a:ext cx="160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Lower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Håndskrift 19">
                <a:extLst>
                  <a:ext uri="{FF2B5EF4-FFF2-40B4-BE49-F238E27FC236}">
                    <a16:creationId xmlns:a16="http://schemas.microsoft.com/office/drawing/2014/main" id="{F41AC760-F387-6CC9-5112-A0D25E850A6A}"/>
                  </a:ext>
                </a:extLst>
              </p14:cNvPr>
              <p14:cNvContentPartPr/>
              <p14:nvPr/>
            </p14:nvContentPartPr>
            <p14:xfrm>
              <a:off x="7166355" y="2019795"/>
              <a:ext cx="360" cy="360"/>
            </p14:xfrm>
          </p:contentPart>
        </mc:Choice>
        <mc:Fallback>
          <p:pic>
            <p:nvPicPr>
              <p:cNvPr id="20" name="Håndskrift 19">
                <a:extLst>
                  <a:ext uri="{FF2B5EF4-FFF2-40B4-BE49-F238E27FC236}">
                    <a16:creationId xmlns:a16="http://schemas.microsoft.com/office/drawing/2014/main" id="{F41AC760-F387-6CC9-5112-A0D25E850A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8715" y="200179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Håndskrift 20">
                <a:extLst>
                  <a:ext uri="{FF2B5EF4-FFF2-40B4-BE49-F238E27FC236}">
                    <a16:creationId xmlns:a16="http://schemas.microsoft.com/office/drawing/2014/main" id="{34D19648-B6FC-BA90-5A77-36EC773FF65B}"/>
                  </a:ext>
                </a:extLst>
              </p14:cNvPr>
              <p14:cNvContentPartPr/>
              <p14:nvPr/>
            </p14:nvContentPartPr>
            <p14:xfrm>
              <a:off x="9258855" y="1807395"/>
              <a:ext cx="360" cy="360"/>
            </p14:xfrm>
          </p:contentPart>
        </mc:Choice>
        <mc:Fallback>
          <p:pic>
            <p:nvPicPr>
              <p:cNvPr id="21" name="Håndskrift 20">
                <a:extLst>
                  <a:ext uri="{FF2B5EF4-FFF2-40B4-BE49-F238E27FC236}">
                    <a16:creationId xmlns:a16="http://schemas.microsoft.com/office/drawing/2014/main" id="{34D19648-B6FC-BA90-5A77-36EC773FF6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40855" y="17897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Håndskrift 21">
                <a:extLst>
                  <a:ext uri="{FF2B5EF4-FFF2-40B4-BE49-F238E27FC236}">
                    <a16:creationId xmlns:a16="http://schemas.microsoft.com/office/drawing/2014/main" id="{8AACE0DA-D3EC-71E3-1F4A-7463CA25D1F0}"/>
                  </a:ext>
                </a:extLst>
              </p14:cNvPr>
              <p14:cNvContentPartPr/>
              <p14:nvPr/>
            </p14:nvContentPartPr>
            <p14:xfrm>
              <a:off x="9117375" y="5578030"/>
              <a:ext cx="360" cy="360"/>
            </p14:xfrm>
          </p:contentPart>
        </mc:Choice>
        <mc:Fallback>
          <p:pic>
            <p:nvPicPr>
              <p:cNvPr id="22" name="Håndskrift 21">
                <a:extLst>
                  <a:ext uri="{FF2B5EF4-FFF2-40B4-BE49-F238E27FC236}">
                    <a16:creationId xmlns:a16="http://schemas.microsoft.com/office/drawing/2014/main" id="{8AACE0DA-D3EC-71E3-1F4A-7463CA25D1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99735" y="556039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6223E59E-CF46-81DD-48DE-1D975108E5AE}"/>
                  </a:ext>
                </a:extLst>
              </p14:cNvPr>
              <p14:cNvContentPartPr/>
              <p14:nvPr/>
            </p14:nvContentPartPr>
            <p14:xfrm>
              <a:off x="7250310" y="5330810"/>
              <a:ext cx="360" cy="36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6223E59E-CF46-81DD-48DE-1D975108E5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32310" y="5312810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692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32A17A-FBF2-7A6C-F391-084611B5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087" y="592491"/>
            <a:ext cx="10058400" cy="1371600"/>
          </a:xfrm>
        </p:spPr>
        <p:txBody>
          <a:bodyPr/>
          <a:lstStyle/>
          <a:p>
            <a:r>
              <a:rPr lang="da-DK" dirty="0"/>
              <a:t>Opgave 2</a:t>
            </a:r>
          </a:p>
        </p:txBody>
      </p:sp>
      <p:pic>
        <p:nvPicPr>
          <p:cNvPr id="4" name="Pladsholder til indhold 6">
            <a:extLst>
              <a:ext uri="{FF2B5EF4-FFF2-40B4-BE49-F238E27FC236}">
                <a16:creationId xmlns:a16="http://schemas.microsoft.com/office/drawing/2014/main" id="{0ECEC955-08C3-9766-E13C-449E652401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0501" t="11333" r="32582" b="10594"/>
          <a:stretch/>
        </p:blipFill>
        <p:spPr>
          <a:xfrm>
            <a:off x="2630466" y="1806450"/>
            <a:ext cx="6325644" cy="4459059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Håndskrift 4">
                <a:extLst>
                  <a:ext uri="{FF2B5EF4-FFF2-40B4-BE49-F238E27FC236}">
                    <a16:creationId xmlns:a16="http://schemas.microsoft.com/office/drawing/2014/main" id="{7F9E952D-16DA-1679-F36D-0A5DE9FE1445}"/>
                  </a:ext>
                </a:extLst>
              </p14:cNvPr>
              <p14:cNvContentPartPr/>
              <p14:nvPr/>
            </p14:nvContentPartPr>
            <p14:xfrm>
              <a:off x="4237092" y="2742057"/>
              <a:ext cx="360" cy="360"/>
            </p14:xfrm>
          </p:contentPart>
        </mc:Choice>
        <mc:Fallback>
          <p:pic>
            <p:nvPicPr>
              <p:cNvPr id="5" name="Håndskrift 4">
                <a:extLst>
                  <a:ext uri="{FF2B5EF4-FFF2-40B4-BE49-F238E27FC236}">
                    <a16:creationId xmlns:a16="http://schemas.microsoft.com/office/drawing/2014/main" id="{7F9E952D-16DA-1679-F36D-0A5DE9FE14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9452" y="272441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Håndskrift 5">
                <a:extLst>
                  <a:ext uri="{FF2B5EF4-FFF2-40B4-BE49-F238E27FC236}">
                    <a16:creationId xmlns:a16="http://schemas.microsoft.com/office/drawing/2014/main" id="{7B4AAF22-C011-393E-FD6C-EA0BF7AD59C4}"/>
                  </a:ext>
                </a:extLst>
              </p14:cNvPr>
              <p14:cNvContentPartPr/>
              <p14:nvPr/>
            </p14:nvContentPartPr>
            <p14:xfrm>
              <a:off x="4306267" y="3398507"/>
              <a:ext cx="360" cy="360"/>
            </p14:xfrm>
          </p:contentPart>
        </mc:Choice>
        <mc:Fallback>
          <p:pic>
            <p:nvPicPr>
              <p:cNvPr id="6" name="Håndskrift 5">
                <a:extLst>
                  <a:ext uri="{FF2B5EF4-FFF2-40B4-BE49-F238E27FC236}">
                    <a16:creationId xmlns:a16="http://schemas.microsoft.com/office/drawing/2014/main" id="{7B4AAF22-C011-393E-FD6C-EA0BF7AD59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88267" y="338050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23080AE9-C5CF-D97D-3C44-E8243FC3616D}"/>
                  </a:ext>
                </a:extLst>
              </p14:cNvPr>
              <p14:cNvContentPartPr/>
              <p14:nvPr/>
            </p14:nvContentPartPr>
            <p14:xfrm>
              <a:off x="4332547" y="3491387"/>
              <a:ext cx="360" cy="360"/>
            </p14:xfrm>
          </p:contentPart>
        </mc:Choice>
        <mc:Fallback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23080AE9-C5CF-D97D-3C44-E8243FC361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4907" y="34737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9E957A0A-9964-CB14-84FE-5DE8EFFE8AAA}"/>
                  </a:ext>
                </a:extLst>
              </p14:cNvPr>
              <p14:cNvContentPartPr/>
              <p14:nvPr/>
            </p14:nvContentPartPr>
            <p14:xfrm>
              <a:off x="4558267" y="4117067"/>
              <a:ext cx="360" cy="360"/>
            </p14:xfrm>
          </p:contentPart>
        </mc:Choice>
        <mc:Fallback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9E957A0A-9964-CB14-84FE-5DE8EFFE8AA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40267" y="40994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Håndskrift 13">
                <a:extLst>
                  <a:ext uri="{FF2B5EF4-FFF2-40B4-BE49-F238E27FC236}">
                    <a16:creationId xmlns:a16="http://schemas.microsoft.com/office/drawing/2014/main" id="{B9FA1505-5152-F318-9AFA-8704C4C08CB6}"/>
                  </a:ext>
                </a:extLst>
              </p14:cNvPr>
              <p14:cNvContentPartPr/>
              <p14:nvPr/>
            </p14:nvContentPartPr>
            <p14:xfrm>
              <a:off x="4593907" y="4167880"/>
              <a:ext cx="360" cy="360"/>
            </p14:xfrm>
          </p:contentPart>
        </mc:Choice>
        <mc:Fallback>
          <p:pic>
            <p:nvPicPr>
              <p:cNvPr id="14" name="Håndskrift 13">
                <a:extLst>
                  <a:ext uri="{FF2B5EF4-FFF2-40B4-BE49-F238E27FC236}">
                    <a16:creationId xmlns:a16="http://schemas.microsoft.com/office/drawing/2014/main" id="{B9FA1505-5152-F318-9AFA-8704C4C08C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6267" y="415024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Håndskrift 15">
                <a:extLst>
                  <a:ext uri="{FF2B5EF4-FFF2-40B4-BE49-F238E27FC236}">
                    <a16:creationId xmlns:a16="http://schemas.microsoft.com/office/drawing/2014/main" id="{67A3C2F8-9871-3F00-6E93-EEC76C52EE6F}"/>
                  </a:ext>
                </a:extLst>
              </p14:cNvPr>
              <p14:cNvContentPartPr/>
              <p14:nvPr/>
            </p14:nvContentPartPr>
            <p14:xfrm>
              <a:off x="4741867" y="4487200"/>
              <a:ext cx="360" cy="360"/>
            </p14:xfrm>
          </p:contentPart>
        </mc:Choice>
        <mc:Fallback>
          <p:pic>
            <p:nvPicPr>
              <p:cNvPr id="16" name="Håndskrift 15">
                <a:extLst>
                  <a:ext uri="{FF2B5EF4-FFF2-40B4-BE49-F238E27FC236}">
                    <a16:creationId xmlns:a16="http://schemas.microsoft.com/office/drawing/2014/main" id="{67A3C2F8-9871-3F00-6E93-EEC76C52EE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4227" y="446956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Håndskrift 16">
                <a:extLst>
                  <a:ext uri="{FF2B5EF4-FFF2-40B4-BE49-F238E27FC236}">
                    <a16:creationId xmlns:a16="http://schemas.microsoft.com/office/drawing/2014/main" id="{B269FF9E-57B6-9EE4-D1F7-724F7093BEAE}"/>
                  </a:ext>
                </a:extLst>
              </p14:cNvPr>
              <p14:cNvContentPartPr/>
              <p14:nvPr/>
            </p14:nvContentPartPr>
            <p14:xfrm>
              <a:off x="4773187" y="4537960"/>
              <a:ext cx="360" cy="360"/>
            </p14:xfrm>
          </p:contentPart>
        </mc:Choice>
        <mc:Fallback>
          <p:pic>
            <p:nvPicPr>
              <p:cNvPr id="17" name="Håndskrift 16">
                <a:extLst>
                  <a:ext uri="{FF2B5EF4-FFF2-40B4-BE49-F238E27FC236}">
                    <a16:creationId xmlns:a16="http://schemas.microsoft.com/office/drawing/2014/main" id="{B269FF9E-57B6-9EE4-D1F7-724F7093BEA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55547" y="4520320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uppe 21">
            <a:extLst>
              <a:ext uri="{FF2B5EF4-FFF2-40B4-BE49-F238E27FC236}">
                <a16:creationId xmlns:a16="http://schemas.microsoft.com/office/drawing/2014/main" id="{49EDA66B-4C18-0559-EC54-D2F8D223AA87}"/>
              </a:ext>
            </a:extLst>
          </p:cNvPr>
          <p:cNvGrpSpPr/>
          <p:nvPr/>
        </p:nvGrpSpPr>
        <p:grpSpPr>
          <a:xfrm>
            <a:off x="4889623" y="4914371"/>
            <a:ext cx="27720" cy="28440"/>
            <a:chOff x="4901707" y="4925680"/>
            <a:chExt cx="27720" cy="2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9" name="Håndskrift 18">
                  <a:extLst>
                    <a:ext uri="{FF2B5EF4-FFF2-40B4-BE49-F238E27FC236}">
                      <a16:creationId xmlns:a16="http://schemas.microsoft.com/office/drawing/2014/main" id="{6D6B5372-727E-D433-EF79-473E923AD6ED}"/>
                    </a:ext>
                  </a:extLst>
                </p14:cNvPr>
                <p14:cNvContentPartPr/>
                <p14:nvPr/>
              </p14:nvContentPartPr>
              <p14:xfrm>
                <a:off x="4901707" y="4925680"/>
                <a:ext cx="360" cy="360"/>
              </p14:xfrm>
            </p:contentPart>
          </mc:Choice>
          <mc:Fallback>
            <p:pic>
              <p:nvPicPr>
                <p:cNvPr id="19" name="Håndskrift 18">
                  <a:extLst>
                    <a:ext uri="{FF2B5EF4-FFF2-40B4-BE49-F238E27FC236}">
                      <a16:creationId xmlns:a16="http://schemas.microsoft.com/office/drawing/2014/main" id="{6D6B5372-727E-D433-EF79-473E923AD6E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84067" y="49080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Håndskrift 19">
                  <a:extLst>
                    <a:ext uri="{FF2B5EF4-FFF2-40B4-BE49-F238E27FC236}">
                      <a16:creationId xmlns:a16="http://schemas.microsoft.com/office/drawing/2014/main" id="{2B4BFBBB-37EE-CAF7-E63F-8C00773C32CF}"/>
                    </a:ext>
                  </a:extLst>
                </p14:cNvPr>
                <p14:cNvContentPartPr/>
                <p14:nvPr/>
              </p14:nvContentPartPr>
              <p14:xfrm>
                <a:off x="4929067" y="4953760"/>
                <a:ext cx="360" cy="360"/>
              </p14:xfrm>
            </p:contentPart>
          </mc:Choice>
          <mc:Fallback>
            <p:pic>
              <p:nvPicPr>
                <p:cNvPr id="20" name="Håndskrift 19">
                  <a:extLst>
                    <a:ext uri="{FF2B5EF4-FFF2-40B4-BE49-F238E27FC236}">
                      <a16:creationId xmlns:a16="http://schemas.microsoft.com/office/drawing/2014/main" id="{2B4BFBBB-37EE-CAF7-E63F-8C00773C32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1427" y="493576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3" name="Håndskrift 22">
                <a:extLst>
                  <a:ext uri="{FF2B5EF4-FFF2-40B4-BE49-F238E27FC236}">
                    <a16:creationId xmlns:a16="http://schemas.microsoft.com/office/drawing/2014/main" id="{B62C8C12-E6D9-3E59-77F3-F10C8D68DB6F}"/>
                  </a:ext>
                </a:extLst>
              </p14:cNvPr>
              <p14:cNvContentPartPr/>
              <p14:nvPr/>
            </p14:nvContentPartPr>
            <p14:xfrm>
              <a:off x="5088187" y="5235640"/>
              <a:ext cx="360" cy="360"/>
            </p14:xfrm>
          </p:contentPart>
        </mc:Choice>
        <mc:Fallback>
          <p:pic>
            <p:nvPicPr>
              <p:cNvPr id="23" name="Håndskrift 22">
                <a:extLst>
                  <a:ext uri="{FF2B5EF4-FFF2-40B4-BE49-F238E27FC236}">
                    <a16:creationId xmlns:a16="http://schemas.microsoft.com/office/drawing/2014/main" id="{B62C8C12-E6D9-3E59-77F3-F10C8D68D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0187" y="521800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1" name="Håndskrift 40">
                <a:extLst>
                  <a:ext uri="{FF2B5EF4-FFF2-40B4-BE49-F238E27FC236}">
                    <a16:creationId xmlns:a16="http://schemas.microsoft.com/office/drawing/2014/main" id="{B71A7D86-0819-3D3E-B1E6-40E66778E3B0}"/>
                  </a:ext>
                </a:extLst>
              </p14:cNvPr>
              <p14:cNvContentPartPr/>
              <p14:nvPr/>
            </p14:nvContentPartPr>
            <p14:xfrm>
              <a:off x="6900059" y="4557673"/>
              <a:ext cx="360" cy="360"/>
            </p14:xfrm>
          </p:contentPart>
        </mc:Choice>
        <mc:Fallback>
          <p:pic>
            <p:nvPicPr>
              <p:cNvPr id="41" name="Håndskrift 40">
                <a:extLst>
                  <a:ext uri="{FF2B5EF4-FFF2-40B4-BE49-F238E27FC236}">
                    <a16:creationId xmlns:a16="http://schemas.microsoft.com/office/drawing/2014/main" id="{B71A7D86-0819-3D3E-B1E6-40E66778E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82419" y="454003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2" name="Håndskrift 41">
                <a:extLst>
                  <a:ext uri="{FF2B5EF4-FFF2-40B4-BE49-F238E27FC236}">
                    <a16:creationId xmlns:a16="http://schemas.microsoft.com/office/drawing/2014/main" id="{EEB26ACD-2CD1-5073-A68A-100DEA84BE9A}"/>
                  </a:ext>
                </a:extLst>
              </p14:cNvPr>
              <p14:cNvContentPartPr/>
              <p14:nvPr/>
            </p14:nvContentPartPr>
            <p14:xfrm>
              <a:off x="6929579" y="4510153"/>
              <a:ext cx="360" cy="360"/>
            </p14:xfrm>
          </p:contentPart>
        </mc:Choice>
        <mc:Fallback>
          <p:pic>
            <p:nvPicPr>
              <p:cNvPr id="42" name="Håndskrift 41">
                <a:extLst>
                  <a:ext uri="{FF2B5EF4-FFF2-40B4-BE49-F238E27FC236}">
                    <a16:creationId xmlns:a16="http://schemas.microsoft.com/office/drawing/2014/main" id="{EEB26ACD-2CD1-5073-A68A-100DEA84BE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11579" y="449251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3" name="Håndskrift 42">
                <a:extLst>
                  <a:ext uri="{FF2B5EF4-FFF2-40B4-BE49-F238E27FC236}">
                    <a16:creationId xmlns:a16="http://schemas.microsoft.com/office/drawing/2014/main" id="{E3F887E0-1036-C22A-5F48-BF3E5A5CA22C}"/>
                  </a:ext>
                </a:extLst>
              </p14:cNvPr>
              <p14:cNvContentPartPr/>
              <p14:nvPr/>
            </p14:nvContentPartPr>
            <p14:xfrm>
              <a:off x="7051259" y="4116673"/>
              <a:ext cx="360" cy="360"/>
            </p14:xfrm>
          </p:contentPart>
        </mc:Choice>
        <mc:Fallback>
          <p:pic>
            <p:nvPicPr>
              <p:cNvPr id="43" name="Håndskrift 42">
                <a:extLst>
                  <a:ext uri="{FF2B5EF4-FFF2-40B4-BE49-F238E27FC236}">
                    <a16:creationId xmlns:a16="http://schemas.microsoft.com/office/drawing/2014/main" id="{E3F887E0-1036-C22A-5F48-BF3E5A5CA2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33259" y="4098673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4" name="Håndskrift 43">
                <a:extLst>
                  <a:ext uri="{FF2B5EF4-FFF2-40B4-BE49-F238E27FC236}">
                    <a16:creationId xmlns:a16="http://schemas.microsoft.com/office/drawing/2014/main" id="{D3B7568F-9D75-998C-AE96-C66C7E9DABB7}"/>
                  </a:ext>
                </a:extLst>
              </p14:cNvPr>
              <p14:cNvContentPartPr/>
              <p14:nvPr/>
            </p14:nvContentPartPr>
            <p14:xfrm>
              <a:off x="7076819" y="4064113"/>
              <a:ext cx="360" cy="360"/>
            </p14:xfrm>
          </p:contentPart>
        </mc:Choice>
        <mc:Fallback>
          <p:pic>
            <p:nvPicPr>
              <p:cNvPr id="44" name="Håndskrift 43">
                <a:extLst>
                  <a:ext uri="{FF2B5EF4-FFF2-40B4-BE49-F238E27FC236}">
                    <a16:creationId xmlns:a16="http://schemas.microsoft.com/office/drawing/2014/main" id="{D3B7568F-9D75-998C-AE96-C66C7E9DAB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9179" y="4046113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uppe 47">
            <a:extLst>
              <a:ext uri="{FF2B5EF4-FFF2-40B4-BE49-F238E27FC236}">
                <a16:creationId xmlns:a16="http://schemas.microsoft.com/office/drawing/2014/main" id="{C0D92C15-7927-AB78-5F0D-D7C2C5E78E93}"/>
              </a:ext>
            </a:extLst>
          </p:cNvPr>
          <p:cNvGrpSpPr/>
          <p:nvPr/>
        </p:nvGrpSpPr>
        <p:grpSpPr>
          <a:xfrm>
            <a:off x="7411619" y="3453193"/>
            <a:ext cx="28080" cy="34560"/>
            <a:chOff x="7411619" y="3453193"/>
            <a:chExt cx="28080" cy="3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Håndskrift 44">
                  <a:extLst>
                    <a:ext uri="{FF2B5EF4-FFF2-40B4-BE49-F238E27FC236}">
                      <a16:creationId xmlns:a16="http://schemas.microsoft.com/office/drawing/2014/main" id="{7277138E-6477-C355-3706-CFC35C973AA6}"/>
                    </a:ext>
                  </a:extLst>
                </p14:cNvPr>
                <p14:cNvContentPartPr/>
                <p14:nvPr/>
              </p14:nvContentPartPr>
              <p14:xfrm>
                <a:off x="7411619" y="3487393"/>
                <a:ext cx="360" cy="360"/>
              </p14:xfrm>
            </p:contentPart>
          </mc:Choice>
          <mc:Fallback>
            <p:pic>
              <p:nvPicPr>
                <p:cNvPr id="45" name="Håndskrift 44">
                  <a:extLst>
                    <a:ext uri="{FF2B5EF4-FFF2-40B4-BE49-F238E27FC236}">
                      <a16:creationId xmlns:a16="http://schemas.microsoft.com/office/drawing/2014/main" id="{7277138E-6477-C355-3706-CFC35C973AA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93979" y="34697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46" name="Håndskrift 45">
                  <a:extLst>
                    <a:ext uri="{FF2B5EF4-FFF2-40B4-BE49-F238E27FC236}">
                      <a16:creationId xmlns:a16="http://schemas.microsoft.com/office/drawing/2014/main" id="{CA04A09F-D751-BAEE-3672-7B881EC85AEB}"/>
                    </a:ext>
                  </a:extLst>
                </p14:cNvPr>
                <p14:cNvContentPartPr/>
                <p14:nvPr/>
              </p14:nvContentPartPr>
              <p14:xfrm>
                <a:off x="7439339" y="3453193"/>
                <a:ext cx="360" cy="360"/>
              </p14:xfrm>
            </p:contentPart>
          </mc:Choice>
          <mc:Fallback>
            <p:pic>
              <p:nvPicPr>
                <p:cNvPr id="46" name="Håndskrift 45">
                  <a:extLst>
                    <a:ext uri="{FF2B5EF4-FFF2-40B4-BE49-F238E27FC236}">
                      <a16:creationId xmlns:a16="http://schemas.microsoft.com/office/drawing/2014/main" id="{CA04A09F-D751-BAEE-3672-7B881EC85AE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421339" y="34351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Håndskrift 48">
                <a:extLst>
                  <a:ext uri="{FF2B5EF4-FFF2-40B4-BE49-F238E27FC236}">
                    <a16:creationId xmlns:a16="http://schemas.microsoft.com/office/drawing/2014/main" id="{A583CA6D-8A50-447F-FA12-7D9EAF521C1F}"/>
                  </a:ext>
                </a:extLst>
              </p14:cNvPr>
              <p14:cNvContentPartPr/>
              <p14:nvPr/>
            </p14:nvContentPartPr>
            <p14:xfrm>
              <a:off x="5128592" y="5279487"/>
              <a:ext cx="360" cy="360"/>
            </p14:xfrm>
          </p:contentPart>
        </mc:Choice>
        <mc:Fallback>
          <p:pic>
            <p:nvPicPr>
              <p:cNvPr id="49" name="Håndskrift 48">
                <a:extLst>
                  <a:ext uri="{FF2B5EF4-FFF2-40B4-BE49-F238E27FC236}">
                    <a16:creationId xmlns:a16="http://schemas.microsoft.com/office/drawing/2014/main" id="{A583CA6D-8A50-447F-FA12-7D9EAF521C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10952" y="5261847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uppe 52">
            <a:extLst>
              <a:ext uri="{FF2B5EF4-FFF2-40B4-BE49-F238E27FC236}">
                <a16:creationId xmlns:a16="http://schemas.microsoft.com/office/drawing/2014/main" id="{2A5F36EE-D27D-61CA-8E36-D557E4E2B2A7}"/>
              </a:ext>
            </a:extLst>
          </p:cNvPr>
          <p:cNvGrpSpPr/>
          <p:nvPr/>
        </p:nvGrpSpPr>
        <p:grpSpPr>
          <a:xfrm>
            <a:off x="5429192" y="5448687"/>
            <a:ext cx="35280" cy="21240"/>
            <a:chOff x="5429192" y="5448687"/>
            <a:chExt cx="35280" cy="2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0" name="Håndskrift 49">
                  <a:extLst>
                    <a:ext uri="{FF2B5EF4-FFF2-40B4-BE49-F238E27FC236}">
                      <a16:creationId xmlns:a16="http://schemas.microsoft.com/office/drawing/2014/main" id="{1BE089DD-9831-C67D-FF72-F41FFD0C22EA}"/>
                    </a:ext>
                  </a:extLst>
                </p14:cNvPr>
                <p14:cNvContentPartPr/>
                <p14:nvPr/>
              </p14:nvContentPartPr>
              <p14:xfrm>
                <a:off x="5429192" y="5448687"/>
                <a:ext cx="360" cy="360"/>
              </p14:xfrm>
            </p:contentPart>
          </mc:Choice>
          <mc:Fallback>
            <p:pic>
              <p:nvPicPr>
                <p:cNvPr id="50" name="Håndskrift 49">
                  <a:extLst>
                    <a:ext uri="{FF2B5EF4-FFF2-40B4-BE49-F238E27FC236}">
                      <a16:creationId xmlns:a16="http://schemas.microsoft.com/office/drawing/2014/main" id="{1BE089DD-9831-C67D-FF72-F41FFD0C22E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11552" y="54310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1" name="Håndskrift 50">
                  <a:extLst>
                    <a:ext uri="{FF2B5EF4-FFF2-40B4-BE49-F238E27FC236}">
                      <a16:creationId xmlns:a16="http://schemas.microsoft.com/office/drawing/2014/main" id="{526AB322-7D6A-8B51-52B4-D49ED6DEC1D4}"/>
                    </a:ext>
                  </a:extLst>
                </p14:cNvPr>
                <p14:cNvContentPartPr/>
                <p14:nvPr/>
              </p14:nvContentPartPr>
              <p14:xfrm>
                <a:off x="5464112" y="5469567"/>
                <a:ext cx="360" cy="360"/>
              </p14:xfrm>
            </p:contentPart>
          </mc:Choice>
          <mc:Fallback>
            <p:pic>
              <p:nvPicPr>
                <p:cNvPr id="51" name="Håndskrift 50">
                  <a:extLst>
                    <a:ext uri="{FF2B5EF4-FFF2-40B4-BE49-F238E27FC236}">
                      <a16:creationId xmlns:a16="http://schemas.microsoft.com/office/drawing/2014/main" id="{526AB322-7D6A-8B51-52B4-D49ED6DEC1D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6112" y="545192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uppe 56">
            <a:extLst>
              <a:ext uri="{FF2B5EF4-FFF2-40B4-BE49-F238E27FC236}">
                <a16:creationId xmlns:a16="http://schemas.microsoft.com/office/drawing/2014/main" id="{6EEC8468-7758-A621-B809-F7160862F6E7}"/>
              </a:ext>
            </a:extLst>
          </p:cNvPr>
          <p:cNvGrpSpPr/>
          <p:nvPr/>
        </p:nvGrpSpPr>
        <p:grpSpPr>
          <a:xfrm>
            <a:off x="5748152" y="5530407"/>
            <a:ext cx="36720" cy="6840"/>
            <a:chOff x="5748152" y="5530407"/>
            <a:chExt cx="36720" cy="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Håndskrift 53">
                  <a:extLst>
                    <a:ext uri="{FF2B5EF4-FFF2-40B4-BE49-F238E27FC236}">
                      <a16:creationId xmlns:a16="http://schemas.microsoft.com/office/drawing/2014/main" id="{5A65A30F-78D2-237A-38D1-449A6FC5F2EE}"/>
                    </a:ext>
                  </a:extLst>
                </p14:cNvPr>
                <p14:cNvContentPartPr/>
                <p14:nvPr/>
              </p14:nvContentPartPr>
              <p14:xfrm>
                <a:off x="5748152" y="5536887"/>
                <a:ext cx="360" cy="360"/>
              </p14:xfrm>
            </p:contentPart>
          </mc:Choice>
          <mc:Fallback>
            <p:pic>
              <p:nvPicPr>
                <p:cNvPr id="54" name="Håndskrift 53">
                  <a:extLst>
                    <a:ext uri="{FF2B5EF4-FFF2-40B4-BE49-F238E27FC236}">
                      <a16:creationId xmlns:a16="http://schemas.microsoft.com/office/drawing/2014/main" id="{5A65A30F-78D2-237A-38D1-449A6FC5F2E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30152" y="5519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5" name="Håndskrift 54">
                  <a:extLst>
                    <a:ext uri="{FF2B5EF4-FFF2-40B4-BE49-F238E27FC236}">
                      <a16:creationId xmlns:a16="http://schemas.microsoft.com/office/drawing/2014/main" id="{30A3AB9E-BBD0-4415-DE31-60347C9CC6CE}"/>
                    </a:ext>
                  </a:extLst>
                </p14:cNvPr>
                <p14:cNvContentPartPr/>
                <p14:nvPr/>
              </p14:nvContentPartPr>
              <p14:xfrm>
                <a:off x="5784512" y="5530407"/>
                <a:ext cx="360" cy="360"/>
              </p14:xfrm>
            </p:contentPart>
          </mc:Choice>
          <mc:Fallback>
            <p:pic>
              <p:nvPicPr>
                <p:cNvPr id="55" name="Håndskrift 54">
                  <a:extLst>
                    <a:ext uri="{FF2B5EF4-FFF2-40B4-BE49-F238E27FC236}">
                      <a16:creationId xmlns:a16="http://schemas.microsoft.com/office/drawing/2014/main" id="{30A3AB9E-BBD0-4415-DE31-60347C9CC6C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766872" y="551240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uppe 60">
            <a:extLst>
              <a:ext uri="{FF2B5EF4-FFF2-40B4-BE49-F238E27FC236}">
                <a16:creationId xmlns:a16="http://schemas.microsoft.com/office/drawing/2014/main" id="{55ECBCFB-58D0-5793-5C6E-6363E7F27EFA}"/>
              </a:ext>
            </a:extLst>
          </p:cNvPr>
          <p:cNvGrpSpPr/>
          <p:nvPr/>
        </p:nvGrpSpPr>
        <p:grpSpPr>
          <a:xfrm>
            <a:off x="6116432" y="5482167"/>
            <a:ext cx="29520" cy="28080"/>
            <a:chOff x="6116432" y="5482167"/>
            <a:chExt cx="29520" cy="2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8" name="Håndskrift 57">
                  <a:extLst>
                    <a:ext uri="{FF2B5EF4-FFF2-40B4-BE49-F238E27FC236}">
                      <a16:creationId xmlns:a16="http://schemas.microsoft.com/office/drawing/2014/main" id="{D36750B0-3BDF-A225-46AE-8D6B7BB53769}"/>
                    </a:ext>
                  </a:extLst>
                </p14:cNvPr>
                <p14:cNvContentPartPr/>
                <p14:nvPr/>
              </p14:nvContentPartPr>
              <p14:xfrm>
                <a:off x="6116432" y="5509887"/>
                <a:ext cx="360" cy="360"/>
              </p14:xfrm>
            </p:contentPart>
          </mc:Choice>
          <mc:Fallback>
            <p:pic>
              <p:nvPicPr>
                <p:cNvPr id="58" name="Håndskrift 57">
                  <a:extLst>
                    <a:ext uri="{FF2B5EF4-FFF2-40B4-BE49-F238E27FC236}">
                      <a16:creationId xmlns:a16="http://schemas.microsoft.com/office/drawing/2014/main" id="{D36750B0-3BDF-A225-46AE-8D6B7BB5376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98432" y="54922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9" name="Håndskrift 58">
                  <a:extLst>
                    <a:ext uri="{FF2B5EF4-FFF2-40B4-BE49-F238E27FC236}">
                      <a16:creationId xmlns:a16="http://schemas.microsoft.com/office/drawing/2014/main" id="{26011119-762E-1D97-071D-60419E4EDB0E}"/>
                    </a:ext>
                  </a:extLst>
                </p14:cNvPr>
                <p14:cNvContentPartPr/>
                <p14:nvPr/>
              </p14:nvContentPartPr>
              <p14:xfrm>
                <a:off x="6145592" y="5482167"/>
                <a:ext cx="360" cy="360"/>
              </p14:xfrm>
            </p:contentPart>
          </mc:Choice>
          <mc:Fallback>
            <p:pic>
              <p:nvPicPr>
                <p:cNvPr id="59" name="Håndskrift 58">
                  <a:extLst>
                    <a:ext uri="{FF2B5EF4-FFF2-40B4-BE49-F238E27FC236}">
                      <a16:creationId xmlns:a16="http://schemas.microsoft.com/office/drawing/2014/main" id="{26011119-762E-1D97-071D-60419E4EDB0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27952" y="54641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uppe 64">
            <a:extLst>
              <a:ext uri="{FF2B5EF4-FFF2-40B4-BE49-F238E27FC236}">
                <a16:creationId xmlns:a16="http://schemas.microsoft.com/office/drawing/2014/main" id="{E8DA8E52-3F8B-0229-B98B-6D03D692AE8F}"/>
              </a:ext>
            </a:extLst>
          </p:cNvPr>
          <p:cNvGrpSpPr/>
          <p:nvPr/>
        </p:nvGrpSpPr>
        <p:grpSpPr>
          <a:xfrm>
            <a:off x="6436472" y="5271567"/>
            <a:ext cx="32400" cy="24480"/>
            <a:chOff x="6436472" y="5271567"/>
            <a:chExt cx="32400" cy="2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2" name="Håndskrift 61">
                  <a:extLst>
                    <a:ext uri="{FF2B5EF4-FFF2-40B4-BE49-F238E27FC236}">
                      <a16:creationId xmlns:a16="http://schemas.microsoft.com/office/drawing/2014/main" id="{0F83C80B-E80F-44FA-6CA3-0AA734354141}"/>
                    </a:ext>
                  </a:extLst>
                </p14:cNvPr>
                <p14:cNvContentPartPr/>
                <p14:nvPr/>
              </p14:nvContentPartPr>
              <p14:xfrm>
                <a:off x="6436472" y="5295687"/>
                <a:ext cx="360" cy="360"/>
              </p14:xfrm>
            </p:contentPart>
          </mc:Choice>
          <mc:Fallback>
            <p:pic>
              <p:nvPicPr>
                <p:cNvPr id="62" name="Håndskrift 61">
                  <a:extLst>
                    <a:ext uri="{FF2B5EF4-FFF2-40B4-BE49-F238E27FC236}">
                      <a16:creationId xmlns:a16="http://schemas.microsoft.com/office/drawing/2014/main" id="{0F83C80B-E80F-44FA-6CA3-0AA7343541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18472" y="527768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3" name="Håndskrift 62">
                  <a:extLst>
                    <a:ext uri="{FF2B5EF4-FFF2-40B4-BE49-F238E27FC236}">
                      <a16:creationId xmlns:a16="http://schemas.microsoft.com/office/drawing/2014/main" id="{098BD492-76AE-D958-4619-19E56A669881}"/>
                    </a:ext>
                  </a:extLst>
                </p14:cNvPr>
                <p14:cNvContentPartPr/>
                <p14:nvPr/>
              </p14:nvContentPartPr>
              <p14:xfrm>
                <a:off x="6468512" y="5271567"/>
                <a:ext cx="360" cy="360"/>
              </p14:xfrm>
            </p:contentPart>
          </mc:Choice>
          <mc:Fallback>
            <p:pic>
              <p:nvPicPr>
                <p:cNvPr id="63" name="Håndskrift 62">
                  <a:extLst>
                    <a:ext uri="{FF2B5EF4-FFF2-40B4-BE49-F238E27FC236}">
                      <a16:creationId xmlns:a16="http://schemas.microsoft.com/office/drawing/2014/main" id="{098BD492-76AE-D958-4619-19E56A66988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450872" y="525356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6" name="Håndskrift 65">
                <a:extLst>
                  <a:ext uri="{FF2B5EF4-FFF2-40B4-BE49-F238E27FC236}">
                    <a16:creationId xmlns:a16="http://schemas.microsoft.com/office/drawing/2014/main" id="{8F0E8ECD-5B80-8947-888D-B547A75185FA}"/>
                  </a:ext>
                </a:extLst>
              </p14:cNvPr>
              <p14:cNvContentPartPr/>
              <p14:nvPr/>
            </p14:nvContentPartPr>
            <p14:xfrm>
              <a:off x="6636992" y="4942527"/>
              <a:ext cx="360" cy="360"/>
            </p14:xfrm>
          </p:contentPart>
        </mc:Choice>
        <mc:Fallback>
          <p:pic>
            <p:nvPicPr>
              <p:cNvPr id="66" name="Håndskrift 65">
                <a:extLst>
                  <a:ext uri="{FF2B5EF4-FFF2-40B4-BE49-F238E27FC236}">
                    <a16:creationId xmlns:a16="http://schemas.microsoft.com/office/drawing/2014/main" id="{8F0E8ECD-5B80-8947-888D-B547A75185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19352" y="492452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7" name="Håndskrift 66">
                <a:extLst>
                  <a:ext uri="{FF2B5EF4-FFF2-40B4-BE49-F238E27FC236}">
                    <a16:creationId xmlns:a16="http://schemas.microsoft.com/office/drawing/2014/main" id="{C01731F1-2083-E3B1-DED5-00DC7B78A4A1}"/>
                  </a:ext>
                </a:extLst>
              </p14:cNvPr>
              <p14:cNvContentPartPr/>
              <p14:nvPr/>
            </p14:nvContentPartPr>
            <p14:xfrm>
              <a:off x="6657152" y="4901847"/>
              <a:ext cx="360" cy="360"/>
            </p14:xfrm>
          </p:contentPart>
        </mc:Choice>
        <mc:Fallback>
          <p:pic>
            <p:nvPicPr>
              <p:cNvPr id="67" name="Håndskrift 66">
                <a:extLst>
                  <a:ext uri="{FF2B5EF4-FFF2-40B4-BE49-F238E27FC236}">
                    <a16:creationId xmlns:a16="http://schemas.microsoft.com/office/drawing/2014/main" id="{C01731F1-2083-E3B1-DED5-00DC7B78A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39512" y="488384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8" name="Håndskrift 67">
                <a:extLst>
                  <a:ext uri="{FF2B5EF4-FFF2-40B4-BE49-F238E27FC236}">
                    <a16:creationId xmlns:a16="http://schemas.microsoft.com/office/drawing/2014/main" id="{EA121AFF-7224-60DE-CA14-B091735C8D1D}"/>
                  </a:ext>
                </a:extLst>
              </p14:cNvPr>
              <p14:cNvContentPartPr/>
              <p14:nvPr/>
            </p14:nvContentPartPr>
            <p14:xfrm>
              <a:off x="7717699" y="2851225"/>
              <a:ext cx="360" cy="360"/>
            </p14:xfrm>
          </p:contentPart>
        </mc:Choice>
        <mc:Fallback>
          <p:pic>
            <p:nvPicPr>
              <p:cNvPr id="68" name="Håndskrift 67">
                <a:extLst>
                  <a:ext uri="{FF2B5EF4-FFF2-40B4-BE49-F238E27FC236}">
                    <a16:creationId xmlns:a16="http://schemas.microsoft.com/office/drawing/2014/main" id="{EA121AFF-7224-60DE-CA14-B091735C8D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99699" y="2833225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9" name="Tekstfelt 68">
            <a:extLst>
              <a:ext uri="{FF2B5EF4-FFF2-40B4-BE49-F238E27FC236}">
                <a16:creationId xmlns:a16="http://schemas.microsoft.com/office/drawing/2014/main" id="{463F3CD8-ED00-0D43-BE66-AAE3E322233D}"/>
              </a:ext>
            </a:extLst>
          </p:cNvPr>
          <p:cNvSpPr txBox="1"/>
          <p:nvPr/>
        </p:nvSpPr>
        <p:spPr>
          <a:xfrm>
            <a:off x="8956110" y="1806450"/>
            <a:ext cx="306205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Modellen skal kunne </a:t>
            </a:r>
          </a:p>
          <a:p>
            <a:r>
              <a:rPr lang="da-DK" dirty="0"/>
              <a:t>detektere kanterne og</a:t>
            </a:r>
          </a:p>
          <a:p>
            <a:r>
              <a:rPr lang="da-DK" dirty="0"/>
              <a:t>størrelsen på tænderne, </a:t>
            </a:r>
          </a:p>
          <a:p>
            <a:r>
              <a:rPr lang="da-DK" dirty="0"/>
              <a:t>og dermed kan den lave </a:t>
            </a:r>
          </a:p>
          <a:p>
            <a:r>
              <a:rPr lang="da-DK" dirty="0"/>
              <a:t>en Bolton analyse  </a:t>
            </a:r>
          </a:p>
        </p:txBody>
      </p:sp>
    </p:spTree>
    <p:extLst>
      <p:ext uri="{BB962C8B-B14F-4D97-AF65-F5344CB8AC3E}">
        <p14:creationId xmlns:p14="http://schemas.microsoft.com/office/powerpoint/2010/main" val="35065006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73</TotalTime>
  <Words>83</Words>
  <Application>Microsoft Macintosh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Garamond</vt:lpstr>
      <vt:lpstr>Savon</vt:lpstr>
      <vt:lpstr>Dataprojekt Orthodontic analysis of intra-oral scans</vt:lpstr>
      <vt:lpstr>Opgaven:</vt:lpstr>
      <vt:lpstr> Data</vt:lpstr>
      <vt:lpstr>Opgave 1</vt:lpstr>
      <vt:lpstr>Opgave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Emilie Vang Sparsø</dc:creator>
  <cp:lastModifiedBy>Emilie Vang Sparsø</cp:lastModifiedBy>
  <cp:revision>6</cp:revision>
  <dcterms:created xsi:type="dcterms:W3CDTF">2025-02-12T12:18:30Z</dcterms:created>
  <dcterms:modified xsi:type="dcterms:W3CDTF">2025-02-18T16:25:54Z</dcterms:modified>
</cp:coreProperties>
</file>