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2"/>
    <p:restoredTop sz="94658"/>
  </p:normalViewPr>
  <p:slideViewPr>
    <p:cSldViewPr snapToGrid="0">
      <p:cViewPr varScale="1">
        <p:scale>
          <a:sx n="105" d="100"/>
          <a:sy n="105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541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574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2724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50683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fsnit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9881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96959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75812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0006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62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6541937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879941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C057153-B650-4DEB-B370-79DDCFDCE934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4B36BD-D097-F2A2-22D1-3BAB15C40D7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l="3111" r="1" b="1"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2EEB3AB-8698-D3D1-FB09-67FB46658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da-DK" sz="5400">
                <a:solidFill>
                  <a:srgbClr val="FFFFFF"/>
                </a:solidFill>
              </a:rPr>
              <a:t>Dataprojekt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4BE2412-7087-50C3-51E4-2651706C8F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da-DK" sz="2200">
                <a:solidFill>
                  <a:srgbClr val="FFFFFF"/>
                </a:solidFill>
              </a:rPr>
              <a:t>Emilie, Tue og Casper</a:t>
            </a:r>
          </a:p>
          <a:p>
            <a:r>
              <a:rPr lang="da-DK" sz="2200">
                <a:solidFill>
                  <a:srgbClr val="FFFFFF"/>
                </a:solidFill>
              </a:rPr>
              <a:t>De Hårde Knapper</a:t>
            </a:r>
          </a:p>
        </p:txBody>
      </p:sp>
    </p:spTree>
    <p:extLst>
      <p:ext uri="{BB962C8B-B14F-4D97-AF65-F5344CB8AC3E}">
        <p14:creationId xmlns:p14="http://schemas.microsoft.com/office/powerpoint/2010/main" val="2343249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0120F84-A866-4D9F-8B1C-9120A013D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6" name="Rectangle 9">
            <a:extLst>
              <a:ext uri="{FF2B5EF4-FFF2-40B4-BE49-F238E27FC236}">
                <a16:creationId xmlns:a16="http://schemas.microsoft.com/office/drawing/2014/main" id="{252FEFEF-6AC0-46B6-AC09-11FC56196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0312" y="226665"/>
            <a:ext cx="11722608" cy="6382512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softEdge rad="0"/>
          </a:effectLst>
        </p:spPr>
        <p:txBody>
          <a:bodyPr/>
          <a:lstStyle/>
          <a:p>
            <a:endParaRPr lang="en-DK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AA35D76-5903-55B2-1408-E34AF4C52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" y="372533"/>
            <a:ext cx="4676648" cy="5197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Opgaven</a:t>
            </a:r>
            <a:r>
              <a:rPr lang="en-US" dirty="0"/>
              <a:t>:</a:t>
            </a:r>
            <a:endParaRPr lang="en-DK" dirty="0"/>
          </a:p>
        </p:txBody>
      </p:sp>
      <p:pic>
        <p:nvPicPr>
          <p:cNvPr id="7" name="Pladsholder til indhold 6" descr="Data overblik">
            <a:extLst>
              <a:ext uri="{FF2B5EF4-FFF2-40B4-BE49-F238E27FC236}">
                <a16:creationId xmlns:a16="http://schemas.microsoft.com/office/drawing/2014/main" id="{4153DE91-86B9-373B-7CF7-DB7420C67B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78798" y="372533"/>
            <a:ext cx="5471323" cy="1823774"/>
          </a:xfrm>
        </p:spPr>
      </p:pic>
      <p:sp>
        <p:nvSpPr>
          <p:cNvPr id="9" name="Tekstfelt 8">
            <a:extLst>
              <a:ext uri="{FF2B5EF4-FFF2-40B4-BE49-F238E27FC236}">
                <a16:creationId xmlns:a16="http://schemas.microsoft.com/office/drawing/2014/main" id="{9653E762-4210-F500-C86F-B80360800104}"/>
              </a:ext>
            </a:extLst>
          </p:cNvPr>
          <p:cNvSpPr txBox="1"/>
          <p:nvPr/>
        </p:nvSpPr>
        <p:spPr>
          <a:xfrm>
            <a:off x="259080" y="1038156"/>
            <a:ext cx="58369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opgaver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Opgave</a:t>
            </a:r>
            <a:r>
              <a:rPr lang="en-US" dirty="0"/>
              <a:t> 1 er </a:t>
            </a:r>
            <a:r>
              <a:rPr lang="en-US" dirty="0" err="1"/>
              <a:t>automatisk</a:t>
            </a:r>
            <a:r>
              <a:rPr lang="en-US" dirty="0"/>
              <a:t> </a:t>
            </a:r>
            <a:r>
              <a:rPr lang="en-US" dirty="0" err="1"/>
              <a:t>detektion</a:t>
            </a:r>
            <a:r>
              <a:rPr lang="en-US" dirty="0"/>
              <a:t> </a:t>
            </a:r>
            <a:r>
              <a:rPr lang="en-US" dirty="0" err="1"/>
              <a:t>af</a:t>
            </a:r>
            <a:r>
              <a:rPr lang="en-US" dirty="0"/>
              <a:t> overbid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Opgave</a:t>
            </a:r>
            <a:r>
              <a:rPr lang="en-US" dirty="0"/>
              <a:t> 2 er </a:t>
            </a:r>
            <a:r>
              <a:rPr lang="en-US" dirty="0" err="1"/>
              <a:t>automatisk</a:t>
            </a:r>
            <a:r>
              <a:rPr lang="en-US" dirty="0"/>
              <a:t> Bolton </a:t>
            </a:r>
            <a:r>
              <a:rPr lang="en-US" dirty="0" err="1"/>
              <a:t>analyse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Tændernes</a:t>
            </a:r>
            <a:r>
              <a:rPr lang="en-US" dirty="0"/>
              <a:t> </a:t>
            </a:r>
            <a:r>
              <a:rPr lang="en-US" dirty="0" err="1"/>
              <a:t>størrelse</a:t>
            </a:r>
            <a:endParaRPr lang="en-DK" dirty="0"/>
          </a:p>
        </p:txBody>
      </p:sp>
      <p:sp>
        <p:nvSpPr>
          <p:cNvPr id="11" name="Tekstfelt 10">
            <a:extLst>
              <a:ext uri="{FF2B5EF4-FFF2-40B4-BE49-F238E27FC236}">
                <a16:creationId xmlns:a16="http://schemas.microsoft.com/office/drawing/2014/main" id="{F37E0FD9-F052-DF60-0F59-069B6CFEDBFC}"/>
              </a:ext>
            </a:extLst>
          </p:cNvPr>
          <p:cNvSpPr txBox="1"/>
          <p:nvPr/>
        </p:nvSpPr>
        <p:spPr>
          <a:xfrm>
            <a:off x="6278798" y="1826975"/>
            <a:ext cx="2179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Opgave</a:t>
            </a:r>
            <a:r>
              <a:rPr lang="en-US" dirty="0">
                <a:solidFill>
                  <a:srgbClr val="FF0000"/>
                </a:solidFill>
              </a:rPr>
              <a:t> 1 data</a:t>
            </a:r>
            <a:endParaRPr lang="en-DK" dirty="0">
              <a:solidFill>
                <a:srgbClr val="FF0000"/>
              </a:solidFill>
            </a:endParaRPr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A122C944-0D5F-0402-A1FD-28DE6DE1F1EE}"/>
              </a:ext>
            </a:extLst>
          </p:cNvPr>
          <p:cNvSpPr txBox="1"/>
          <p:nvPr/>
        </p:nvSpPr>
        <p:spPr>
          <a:xfrm>
            <a:off x="8043680" y="391825"/>
            <a:ext cx="19415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Opgave</a:t>
            </a:r>
            <a:r>
              <a:rPr lang="en-US" dirty="0">
                <a:solidFill>
                  <a:srgbClr val="FF0000"/>
                </a:solidFill>
              </a:rPr>
              <a:t> 2 data</a:t>
            </a:r>
            <a:endParaRPr lang="en-DK" dirty="0">
              <a:solidFill>
                <a:srgbClr val="FF0000"/>
              </a:solidFill>
            </a:endParaRPr>
          </a:p>
          <a:p>
            <a:endParaRPr lang="en-DK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5A6A842F-C514-3A54-3E7D-4339D4EC4E3F}"/>
              </a:ext>
            </a:extLst>
          </p:cNvPr>
          <p:cNvSpPr txBox="1">
            <a:spLocks/>
          </p:cNvSpPr>
          <p:nvPr/>
        </p:nvSpPr>
        <p:spPr>
          <a:xfrm>
            <a:off x="9808564" y="1826975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Opgave</a:t>
            </a:r>
            <a:r>
              <a:rPr lang="en-US" dirty="0">
                <a:solidFill>
                  <a:srgbClr val="FF0000"/>
                </a:solidFill>
              </a:rPr>
              <a:t> 1 data</a:t>
            </a:r>
            <a:endParaRPr lang="en-DK" dirty="0">
              <a:solidFill>
                <a:srgbClr val="FF0000"/>
              </a:solidFill>
            </a:endParaRPr>
          </a:p>
          <a:p>
            <a:endParaRPr lang="en-DK" dirty="0"/>
          </a:p>
        </p:txBody>
      </p:sp>
      <p:pic>
        <p:nvPicPr>
          <p:cNvPr id="1026" name="Picture 2" descr="A diagram of teeth and mouth&#10;&#10;Description automatically generated with medium confidence">
            <a:extLst>
              <a:ext uri="{FF2B5EF4-FFF2-40B4-BE49-F238E27FC236}">
                <a16:creationId xmlns:a16="http://schemas.microsoft.com/office/drawing/2014/main" id="{CDD2408E-1185-462B-588D-4A02841A7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411" y="2386301"/>
            <a:ext cx="3385986" cy="3484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kstfelt 14">
            <a:extLst>
              <a:ext uri="{FF2B5EF4-FFF2-40B4-BE49-F238E27FC236}">
                <a16:creationId xmlns:a16="http://schemas.microsoft.com/office/drawing/2014/main" id="{FB055F7F-BD05-39D4-8D55-1DCF913B4CF4}"/>
              </a:ext>
            </a:extLst>
          </p:cNvPr>
          <p:cNvSpPr txBox="1"/>
          <p:nvPr/>
        </p:nvSpPr>
        <p:spPr>
          <a:xfrm>
            <a:off x="210312" y="6018505"/>
            <a:ext cx="27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1</a:t>
            </a:r>
            <a:endParaRPr lang="en-DK" dirty="0"/>
          </a:p>
        </p:txBody>
      </p:sp>
      <p:pic>
        <p:nvPicPr>
          <p:cNvPr id="19" name="Billede 18">
            <a:extLst>
              <a:ext uri="{FF2B5EF4-FFF2-40B4-BE49-F238E27FC236}">
                <a16:creationId xmlns:a16="http://schemas.microsoft.com/office/drawing/2014/main" id="{9744FBDB-7D16-6CB9-65FC-A557E47E77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604" y="3854667"/>
            <a:ext cx="2794423" cy="2348504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56874D60-2B3C-2491-2339-FCA017C948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01605" y="2386301"/>
            <a:ext cx="2794423" cy="1752800"/>
          </a:xfrm>
          <a:prstGeom prst="rect">
            <a:avLst/>
          </a:prstGeom>
        </p:spPr>
      </p:pic>
      <p:sp>
        <p:nvSpPr>
          <p:cNvPr id="23" name="Tekstfelt 22">
            <a:extLst>
              <a:ext uri="{FF2B5EF4-FFF2-40B4-BE49-F238E27FC236}">
                <a16:creationId xmlns:a16="http://schemas.microsoft.com/office/drawing/2014/main" id="{B997F4A5-335D-FE4E-6238-967DC176321F}"/>
              </a:ext>
            </a:extLst>
          </p:cNvPr>
          <p:cNvSpPr txBox="1"/>
          <p:nvPr/>
        </p:nvSpPr>
        <p:spPr>
          <a:xfrm>
            <a:off x="9018283" y="6064671"/>
            <a:ext cx="27318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Illustration </a:t>
            </a:r>
            <a:r>
              <a:rPr lang="en-US" dirty="0" err="1"/>
              <a:t>af</a:t>
            </a:r>
            <a:r>
              <a:rPr lang="en-US" dirty="0"/>
              <a:t> </a:t>
            </a:r>
            <a:r>
              <a:rPr lang="en-US" dirty="0" err="1"/>
              <a:t>opgave</a:t>
            </a:r>
            <a:r>
              <a:rPr lang="en-US" dirty="0"/>
              <a:t> 2</a:t>
            </a:r>
            <a:endParaRPr lang="en-DK" dirty="0"/>
          </a:p>
          <a:p>
            <a:endParaRPr lang="en-DK" dirty="0"/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4FE0C573-F536-F536-3DC0-22FB904927EC}"/>
              </a:ext>
            </a:extLst>
          </p:cNvPr>
          <p:cNvCxnSpPr/>
          <p:nvPr/>
        </p:nvCxnSpPr>
        <p:spPr>
          <a:xfrm>
            <a:off x="6071616" y="124840"/>
            <a:ext cx="0" cy="648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forbindelse 26">
            <a:extLst>
              <a:ext uri="{FF2B5EF4-FFF2-40B4-BE49-F238E27FC236}">
                <a16:creationId xmlns:a16="http://schemas.microsoft.com/office/drawing/2014/main" id="{EE3F31C8-917F-0865-9BE2-FB8BC877FB0E}"/>
              </a:ext>
            </a:extLst>
          </p:cNvPr>
          <p:cNvCxnSpPr/>
          <p:nvPr/>
        </p:nvCxnSpPr>
        <p:spPr>
          <a:xfrm>
            <a:off x="172495" y="2238485"/>
            <a:ext cx="118470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85336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36</TotalTime>
  <Words>46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Garamond</vt:lpstr>
      <vt:lpstr>Savon</vt:lpstr>
      <vt:lpstr>Dataprojekt</vt:lpstr>
      <vt:lpstr>Opgaven: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Emilie Vang Sparsø</dc:creator>
  <cp:lastModifiedBy>Tue Melgaard Sørensen</cp:lastModifiedBy>
  <cp:revision>4</cp:revision>
  <dcterms:created xsi:type="dcterms:W3CDTF">2025-02-12T12:18:30Z</dcterms:created>
  <dcterms:modified xsi:type="dcterms:W3CDTF">2025-02-18T15:27:38Z</dcterms:modified>
</cp:coreProperties>
</file>