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58"/>
  </p:normalViewPr>
  <p:slideViewPr>
    <p:cSldViewPr snapToGrid="0">
      <p:cViewPr>
        <p:scale>
          <a:sx n="90" d="100"/>
          <a:sy n="90" d="100"/>
        </p:scale>
        <p:origin x="13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7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6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9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8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0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419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99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B36BD-D097-F2A2-22D1-3BAB15C4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EEB3AB-8698-D3D1-FB09-67FB4665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a-DK" sz="5400">
                <a:solidFill>
                  <a:srgbClr val="FFFFFF"/>
                </a:solidFill>
              </a:rPr>
              <a:t>Dataprojekt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BE2412-7087-50C3-51E4-2651706C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a-DK" sz="2200">
                <a:solidFill>
                  <a:srgbClr val="FFFFFF"/>
                </a:solidFill>
              </a:rPr>
              <a:t>Emilie, Tue og Casper</a:t>
            </a:r>
          </a:p>
          <a:p>
            <a:r>
              <a:rPr lang="da-DK" sz="2200">
                <a:solidFill>
                  <a:srgbClr val="FFFFFF"/>
                </a:solidFill>
              </a:rPr>
              <a:t>De Hårde Knapper</a:t>
            </a:r>
          </a:p>
        </p:txBody>
      </p:sp>
    </p:spTree>
    <p:extLst>
      <p:ext uri="{BB962C8B-B14F-4D97-AF65-F5344CB8AC3E}">
        <p14:creationId xmlns:p14="http://schemas.microsoft.com/office/powerpoint/2010/main" val="23432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5D76-5903-55B2-1408-E34AF4C5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72533"/>
            <a:ext cx="4676648" cy="5197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Opgaven</a:t>
            </a:r>
            <a:r>
              <a:rPr lang="en-US" dirty="0"/>
              <a:t>:</a:t>
            </a:r>
            <a:endParaRPr lang="en-DK" dirty="0"/>
          </a:p>
        </p:txBody>
      </p:sp>
      <p:pic>
        <p:nvPicPr>
          <p:cNvPr id="7" name="Pladsholder til indhold 6" descr="Data overblik">
            <a:extLst>
              <a:ext uri="{FF2B5EF4-FFF2-40B4-BE49-F238E27FC236}">
                <a16:creationId xmlns:a16="http://schemas.microsoft.com/office/drawing/2014/main" id="{4153DE91-86B9-373B-7CF7-DB7420C67B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98" y="372533"/>
            <a:ext cx="5471323" cy="1823774"/>
          </a:xfr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9653E762-4210-F500-C86F-B80360800104}"/>
              </a:ext>
            </a:extLst>
          </p:cNvPr>
          <p:cNvSpPr txBox="1"/>
          <p:nvPr/>
        </p:nvSpPr>
        <p:spPr>
          <a:xfrm>
            <a:off x="259080" y="1038156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opgaver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1 er </a:t>
            </a:r>
            <a:r>
              <a:rPr lang="en-US" dirty="0" err="1"/>
              <a:t>automatisk</a:t>
            </a:r>
            <a:r>
              <a:rPr lang="en-US" dirty="0"/>
              <a:t> detection </a:t>
            </a:r>
            <a:r>
              <a:rPr lang="en-US" dirty="0" err="1"/>
              <a:t>af</a:t>
            </a:r>
            <a:r>
              <a:rPr lang="en-US" dirty="0"/>
              <a:t> overbid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2 er </a:t>
            </a:r>
            <a:r>
              <a:rPr lang="en-US" dirty="0" err="1"/>
              <a:t>automatisk</a:t>
            </a:r>
            <a:r>
              <a:rPr lang="en-US" dirty="0"/>
              <a:t> Bolton </a:t>
            </a:r>
            <a:r>
              <a:rPr lang="en-US" dirty="0" err="1"/>
              <a:t>analyse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Tændernes</a:t>
            </a:r>
            <a:r>
              <a:rPr lang="en-US" dirty="0"/>
              <a:t> </a:t>
            </a:r>
            <a:r>
              <a:rPr lang="en-US" dirty="0" err="1"/>
              <a:t>størrelse</a:t>
            </a:r>
            <a:endParaRPr lang="en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37E0FD9-F052-DF60-0F59-069B6CFEDBFC}"/>
              </a:ext>
            </a:extLst>
          </p:cNvPr>
          <p:cNvSpPr txBox="1"/>
          <p:nvPr/>
        </p:nvSpPr>
        <p:spPr>
          <a:xfrm>
            <a:off x="6278798" y="1826975"/>
            <a:ext cx="21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1 data</a:t>
            </a:r>
            <a:endParaRPr lang="en-DK" dirty="0">
              <a:solidFill>
                <a:srgbClr val="FF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A122C944-0D5F-0402-A1FD-28DE6DE1F1EE}"/>
              </a:ext>
            </a:extLst>
          </p:cNvPr>
          <p:cNvSpPr txBox="1"/>
          <p:nvPr/>
        </p:nvSpPr>
        <p:spPr>
          <a:xfrm>
            <a:off x="8043680" y="391825"/>
            <a:ext cx="19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2 data</a:t>
            </a:r>
            <a:endParaRPr lang="en-DK" dirty="0">
              <a:solidFill>
                <a:srgbClr val="FF0000"/>
              </a:solidFill>
            </a:endParaRPr>
          </a:p>
          <a:p>
            <a:endParaRPr lang="en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5A6A842F-C514-3A54-3E7D-4339D4EC4E3F}"/>
              </a:ext>
            </a:extLst>
          </p:cNvPr>
          <p:cNvSpPr txBox="1">
            <a:spLocks/>
          </p:cNvSpPr>
          <p:nvPr/>
        </p:nvSpPr>
        <p:spPr>
          <a:xfrm>
            <a:off x="9808564" y="1826975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1 data</a:t>
            </a:r>
            <a:endParaRPr lang="en-DK" dirty="0">
              <a:solidFill>
                <a:srgbClr val="FF0000"/>
              </a:solidFill>
            </a:endParaRPr>
          </a:p>
          <a:p>
            <a:endParaRPr lang="en-DK" dirty="0"/>
          </a:p>
        </p:txBody>
      </p:sp>
      <p:pic>
        <p:nvPicPr>
          <p:cNvPr id="1026" name="Picture 2" descr="A diagram of teeth and mouth&#10;&#10;Description automatically generated with medium confidence">
            <a:extLst>
              <a:ext uri="{FF2B5EF4-FFF2-40B4-BE49-F238E27FC236}">
                <a16:creationId xmlns:a16="http://schemas.microsoft.com/office/drawing/2014/main" id="{CDD2408E-1185-462B-588D-4A02841A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1" y="2386301"/>
            <a:ext cx="3385986" cy="34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FB055F7F-BD05-39D4-8D55-1DCF913B4CF4}"/>
              </a:ext>
            </a:extLst>
          </p:cNvPr>
          <p:cNvSpPr txBox="1"/>
          <p:nvPr/>
        </p:nvSpPr>
        <p:spPr>
          <a:xfrm>
            <a:off x="210312" y="601850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1</a:t>
            </a:r>
            <a:endParaRPr lang="en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9744FBDB-7D16-6CB9-65FC-A557E47E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604" y="3854667"/>
            <a:ext cx="2794423" cy="2348504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874D60-2B3C-2491-2339-FCA017C94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605" y="2386301"/>
            <a:ext cx="2794423" cy="17528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997F4A5-335D-FE4E-6238-967DC176321F}"/>
              </a:ext>
            </a:extLst>
          </p:cNvPr>
          <p:cNvSpPr txBox="1"/>
          <p:nvPr/>
        </p:nvSpPr>
        <p:spPr>
          <a:xfrm>
            <a:off x="9018283" y="606467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2</a:t>
            </a:r>
            <a:endParaRPr lang="en-DK" dirty="0"/>
          </a:p>
          <a:p>
            <a:endParaRPr lang="en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4FE0C573-F536-F536-3DC0-22FB904927EC}"/>
              </a:ext>
            </a:extLst>
          </p:cNvPr>
          <p:cNvCxnSpPr/>
          <p:nvPr/>
        </p:nvCxnSpPr>
        <p:spPr>
          <a:xfrm>
            <a:off x="6071616" y="124840"/>
            <a:ext cx="0" cy="648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EE3F31C8-917F-0865-9BE2-FB8BC877FB0E}"/>
              </a:ext>
            </a:extLst>
          </p:cNvPr>
          <p:cNvCxnSpPr/>
          <p:nvPr/>
        </p:nvCxnSpPr>
        <p:spPr>
          <a:xfrm>
            <a:off x="172495" y="2238485"/>
            <a:ext cx="1184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5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</vt:lpstr>
      <vt:lpstr>Dataprojekt</vt:lpstr>
      <vt:lpstr>Opgaven: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Emilie Vang Sparsø</dc:creator>
  <cp:lastModifiedBy>Tue Melgaard Sørensen</cp:lastModifiedBy>
  <cp:revision>3</cp:revision>
  <dcterms:created xsi:type="dcterms:W3CDTF">2025-02-12T12:18:30Z</dcterms:created>
  <dcterms:modified xsi:type="dcterms:W3CDTF">2025-02-18T15:25:50Z</dcterms:modified>
</cp:coreProperties>
</file>