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6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0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9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6" r:id="rId6"/>
    <p:sldLayoutId id="2147483721" r:id="rId7"/>
    <p:sldLayoutId id="2147483722" r:id="rId8"/>
    <p:sldLayoutId id="2147483723" r:id="rId9"/>
    <p:sldLayoutId id="2147483725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B36BD-D097-F2A2-22D1-3BAB15C4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111" r="1" b="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EEB3AB-8698-D3D1-FB09-67FB4665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da-DK" sz="5400">
                <a:solidFill>
                  <a:srgbClr val="FFFFFF"/>
                </a:solidFill>
              </a:rPr>
              <a:t>Dataprojekt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BE2412-7087-50C3-51E4-2651706C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da-DK" sz="2200">
                <a:solidFill>
                  <a:srgbClr val="FFFFFF"/>
                </a:solidFill>
              </a:rPr>
              <a:t>Emilie, Tue og Casper</a:t>
            </a:r>
          </a:p>
          <a:p>
            <a:r>
              <a:rPr lang="da-DK" sz="2200">
                <a:solidFill>
                  <a:srgbClr val="FFFFFF"/>
                </a:solidFill>
              </a:rPr>
              <a:t>De Hårde Knapper</a:t>
            </a:r>
          </a:p>
        </p:txBody>
      </p:sp>
    </p:spTree>
    <p:extLst>
      <p:ext uri="{BB962C8B-B14F-4D97-AF65-F5344CB8AC3E}">
        <p14:creationId xmlns:p14="http://schemas.microsoft.com/office/powerpoint/2010/main" val="23432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VanillaVTI">
  <a:themeElements>
    <a:clrScheme name="AnalogousFromRegularSeed_2SEEDS">
      <a:dk1>
        <a:srgbClr val="000000"/>
      </a:dk1>
      <a:lt1>
        <a:srgbClr val="FFFFFF"/>
      </a:lt1>
      <a:dk2>
        <a:srgbClr val="1C2F32"/>
      </a:dk2>
      <a:lt2>
        <a:srgbClr val="F2F3F0"/>
      </a:lt2>
      <a:accent1>
        <a:srgbClr val="7D17D5"/>
      </a:accent1>
      <a:accent2>
        <a:srgbClr val="4D38E8"/>
      </a:accent2>
      <a:accent3>
        <a:srgbClr val="DE29E7"/>
      </a:accent3>
      <a:accent4>
        <a:srgbClr val="74BF15"/>
      </a:accent4>
      <a:accent5>
        <a:srgbClr val="3BC723"/>
      </a:accent5>
      <a:accent6>
        <a:srgbClr val="16C846"/>
      </a:accent6>
      <a:hlink>
        <a:srgbClr val="639A3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2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Dataprojekt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Emilie Vang Sparsø</dc:creator>
  <cp:lastModifiedBy>Casper Bak Olesen</cp:lastModifiedBy>
  <cp:revision>2</cp:revision>
  <dcterms:created xsi:type="dcterms:W3CDTF">2025-02-12T12:18:30Z</dcterms:created>
  <dcterms:modified xsi:type="dcterms:W3CDTF">2025-02-12T12:37:03Z</dcterms:modified>
</cp:coreProperties>
</file>