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844B-C706-43DE-B490-7667D1F24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EE264-B13A-444E-8F96-74CB98C3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4D8F-60C9-4A62-83D8-369A11F3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015F-0588-4149-AEBE-1AB1B65B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1EC0-EE6F-428B-99C1-F6870D95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882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5B6C-DDBB-44FD-8C0C-2E92EFF9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8FD47-9A98-4D2C-ABDD-E7E2AE27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D8DEA-D4E3-4AF1-80E4-E285A287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B649-3BAA-441D-A98E-202AFC58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FB09-9A70-4A7B-BBAD-E197BF86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627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7B8DD-60B8-4AF0-A8FC-9C6F9D1C5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E8306-D381-4808-9A5F-94B0E2693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AC4-EF81-436E-B3A6-1205A9B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D7610-2EC1-4470-8166-F83D0B1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03A0-7217-4632-B70C-17877DB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946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EC6F-2138-4C6F-B2E7-847E5AC4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93E3-D994-4CC9-814B-61A9888C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4730-8D11-4FB3-A0DB-7959A4CC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F36C-439B-4EA5-92DB-846CD842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9EFB-46B9-49CD-A53D-6ED8F48D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64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DCFA-21D0-4991-A4B1-E968E5BD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6B9AC-75AA-4EDB-8DE3-CC67B922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9DCAE-3A66-41AA-BF19-61D4F313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1272-B28D-4F56-8F87-B0FAD40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C17D-409D-4C40-BB82-F70B177E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80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ADFE-5934-4FA1-89C3-671BC3B4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E56D-FA80-45E3-9427-E0CC0A0BB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5E41D-F9A4-4A04-9596-1648A87F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12D10-EF5D-4F7C-A96E-E61F25C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DD578-8B76-4D0A-BD05-9D8B071B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BFEDD-65ED-4A65-A391-E9AE408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211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F329-09FA-45AE-B44E-21720D6A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5E561-9749-4002-8A5E-F1182CE1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62580-A6C1-495A-B0CF-EA419F98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CECC1-9952-4E97-89FA-BCCD32874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AB06E-F5E1-438C-B6E7-C57587FB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D395E-F759-422A-B953-58FDB0EA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343A-309E-4250-9203-E4BBE346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CF41A-1466-42D6-85A1-59219AAA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201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6A79-4305-4272-AB77-CCE1336C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9B94E-2683-474C-8B49-8DDD2CA6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095B5-1D05-4132-94B2-267717DC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2B233-956A-4901-8716-3BC941A3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790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6F418-7B72-460E-83C2-4D61B2AB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E2813-0071-4B69-B3C4-B7634D51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97A7-7840-489D-AD95-FA9B2BA3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4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2410-90DE-4D65-A4EF-BDD49A59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B6F8-DD40-46E2-91A2-A1359B57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F7517-D232-4D62-A26E-75AF32409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37B9D-1499-4672-8729-EDB5618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DA51-8AC3-429D-A543-F6537040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783D-442C-467B-9BBD-CC7D0214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917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C777-DE14-4327-A625-E87D82A0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E634D-FED0-46EC-B010-EB61F15C8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29397-5C8B-45AC-BCC0-5B14656C1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00525-E0CC-4F18-B12F-734DED78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8C8BB-7E34-4CB2-BBE0-D0B63C7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33CC-57A3-4A3C-BE25-5C67494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19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15FD2-75CD-4824-B852-BC1BA447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9548-BCD6-4DF4-9619-B64E853DB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9B66-CE9C-47FB-A0AA-9585D1C7D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0CCC-2B3E-4437-A388-5932CE4E36A6}" type="datetimeFigureOut">
              <a:rPr lang="en-ID" smtClean="0"/>
              <a:t>28/06/2018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B71D-D875-4F94-A214-E55475FB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BF82-7DA0-4119-B7D7-39C5EA907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800F-A9D5-4801-B08E-0945BCE68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841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C6B141-0B5C-442C-92A0-D4E746D59F4C}"/>
              </a:ext>
            </a:extLst>
          </p:cNvPr>
          <p:cNvSpPr/>
          <p:nvPr/>
        </p:nvSpPr>
        <p:spPr>
          <a:xfrm>
            <a:off x="0" y="0"/>
            <a:ext cx="12523304" cy="6858000"/>
          </a:xfrm>
          <a:prstGeom prst="rect">
            <a:avLst/>
          </a:prstGeom>
          <a:solidFill>
            <a:srgbClr val="2EA2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129D73-E91B-4120-940E-52A295EA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52" y="2176529"/>
            <a:ext cx="9144000" cy="1680712"/>
          </a:xfrm>
        </p:spPr>
        <p:txBody>
          <a:bodyPr>
            <a:normAutofit/>
          </a:bodyPr>
          <a:lstStyle/>
          <a:p>
            <a:r>
              <a:rPr lang="en-ID" sz="9600" dirty="0" err="1">
                <a:solidFill>
                  <a:schemeClr val="bg1"/>
                </a:solidFill>
                <a:latin typeface="Righteous" panose="02010506000000020000" pitchFamily="2" charset="0"/>
              </a:rPr>
              <a:t>Namu</a:t>
            </a:r>
            <a:endParaRPr lang="en-ID" sz="96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2052032-2EC2-412E-9B78-D8B8FCD8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652" y="3707111"/>
            <a:ext cx="9144000" cy="557838"/>
          </a:xfrm>
        </p:spPr>
        <p:txBody>
          <a:bodyPr>
            <a:normAutofit/>
          </a:bodyPr>
          <a:lstStyle/>
          <a:p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Digitalisasi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Buku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tamu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Masa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Kini</a:t>
            </a:r>
            <a:endParaRPr lang="en-ID" sz="1800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C6B141-0B5C-442C-92A0-D4E746D59F4C}"/>
              </a:ext>
            </a:extLst>
          </p:cNvPr>
          <p:cNvSpPr/>
          <p:nvPr/>
        </p:nvSpPr>
        <p:spPr>
          <a:xfrm>
            <a:off x="0" y="0"/>
            <a:ext cx="12523304" cy="6858000"/>
          </a:xfrm>
          <a:prstGeom prst="rect">
            <a:avLst/>
          </a:prstGeom>
          <a:solidFill>
            <a:srgbClr val="2EA2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129D73-E91B-4120-940E-52A295EA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52" y="2176529"/>
            <a:ext cx="9144000" cy="1680712"/>
          </a:xfrm>
        </p:spPr>
        <p:txBody>
          <a:bodyPr>
            <a:normAutofit/>
          </a:bodyPr>
          <a:lstStyle/>
          <a:p>
            <a:r>
              <a:rPr lang="en-ID" sz="8000" dirty="0" err="1">
                <a:solidFill>
                  <a:schemeClr val="bg1"/>
                </a:solidFill>
                <a:latin typeface="Righteous" panose="02010506000000020000" pitchFamily="2" charset="0"/>
              </a:rPr>
              <a:t>Penjelasan</a:t>
            </a:r>
            <a:endParaRPr lang="en-ID" sz="80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2052032-2EC2-412E-9B78-D8B8FCD8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652" y="3857241"/>
            <a:ext cx="9144000" cy="557838"/>
          </a:xfrm>
        </p:spPr>
        <p:txBody>
          <a:bodyPr>
            <a:normAutofit/>
          </a:bodyPr>
          <a:lstStyle/>
          <a:p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Berikut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ini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latar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belakang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dan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penjelasan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aplikasi</a:t>
            </a:r>
            <a:endParaRPr lang="en-ID" sz="1800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816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C6B141-0B5C-442C-92A0-D4E746D59F4C}"/>
              </a:ext>
            </a:extLst>
          </p:cNvPr>
          <p:cNvSpPr/>
          <p:nvPr/>
        </p:nvSpPr>
        <p:spPr>
          <a:xfrm>
            <a:off x="0" y="0"/>
            <a:ext cx="12523304" cy="6858000"/>
          </a:xfrm>
          <a:prstGeom prst="rect">
            <a:avLst/>
          </a:prstGeom>
          <a:solidFill>
            <a:srgbClr val="2EA2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129D73-E91B-4120-940E-52A295EA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52" y="2176529"/>
            <a:ext cx="9144000" cy="1680712"/>
          </a:xfrm>
        </p:spPr>
        <p:txBody>
          <a:bodyPr>
            <a:normAutofit/>
          </a:bodyPr>
          <a:lstStyle/>
          <a:p>
            <a:r>
              <a:rPr lang="en-ID" sz="8000" dirty="0">
                <a:solidFill>
                  <a:schemeClr val="bg1"/>
                </a:solidFill>
                <a:latin typeface="Righteous" panose="02010506000000020000" pitchFamily="2" charset="0"/>
              </a:rPr>
              <a:t>Cara </a:t>
            </a:r>
            <a:r>
              <a:rPr lang="en-ID" sz="8000" dirty="0" err="1">
                <a:solidFill>
                  <a:schemeClr val="bg1"/>
                </a:solidFill>
                <a:latin typeface="Righteous" panose="02010506000000020000" pitchFamily="2" charset="0"/>
              </a:rPr>
              <a:t>Kerja</a:t>
            </a:r>
            <a:endParaRPr lang="en-ID" sz="80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2052032-2EC2-412E-9B78-D8B8FCD8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652" y="3857241"/>
            <a:ext cx="9144000" cy="557838"/>
          </a:xfrm>
        </p:spPr>
        <p:txBody>
          <a:bodyPr>
            <a:normAutofit/>
          </a:bodyPr>
          <a:lstStyle/>
          <a:p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Berikut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Penjelasan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Cara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kerja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Aplikasi</a:t>
            </a:r>
            <a:endParaRPr lang="en-ID" sz="1800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103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C6B141-0B5C-442C-92A0-D4E746D59F4C}"/>
              </a:ext>
            </a:extLst>
          </p:cNvPr>
          <p:cNvSpPr/>
          <p:nvPr/>
        </p:nvSpPr>
        <p:spPr>
          <a:xfrm>
            <a:off x="0" y="0"/>
            <a:ext cx="12523304" cy="6858000"/>
          </a:xfrm>
          <a:prstGeom prst="rect">
            <a:avLst/>
          </a:prstGeom>
          <a:solidFill>
            <a:srgbClr val="2EA2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129D73-E91B-4120-940E-52A295EA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52" y="2176529"/>
            <a:ext cx="9144000" cy="1680712"/>
          </a:xfrm>
        </p:spPr>
        <p:txBody>
          <a:bodyPr>
            <a:normAutofit/>
          </a:bodyPr>
          <a:lstStyle/>
          <a:p>
            <a:r>
              <a:rPr lang="en-ID" sz="8000" dirty="0">
                <a:solidFill>
                  <a:schemeClr val="bg1"/>
                </a:solidFill>
                <a:latin typeface="Righteous" panose="02010506000000020000" pitchFamily="2" charset="0"/>
              </a:rPr>
              <a:t>Demo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2052032-2EC2-412E-9B78-D8B8FCD8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652" y="3857241"/>
            <a:ext cx="9144000" cy="557838"/>
          </a:xfrm>
        </p:spPr>
        <p:txBody>
          <a:bodyPr>
            <a:normAutofit/>
          </a:bodyPr>
          <a:lstStyle/>
          <a:p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Berikut</a:t>
            </a:r>
            <a:r>
              <a:rPr lang="en-ID" sz="1800" dirty="0">
                <a:solidFill>
                  <a:schemeClr val="bg1"/>
                </a:solidFill>
                <a:latin typeface="Quicksand" panose="00000500000000000000" pitchFamily="2" charset="0"/>
              </a:rPr>
              <a:t> Demo </a:t>
            </a:r>
            <a:r>
              <a:rPr lang="en-ID" sz="1800" dirty="0" err="1">
                <a:solidFill>
                  <a:schemeClr val="bg1"/>
                </a:solidFill>
                <a:latin typeface="Quicksand" panose="00000500000000000000" pitchFamily="2" charset="0"/>
              </a:rPr>
              <a:t>Aplikasi</a:t>
            </a:r>
            <a:endParaRPr lang="en-ID" sz="1800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93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129D73-E91B-4120-940E-52A295EA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52" y="412125"/>
            <a:ext cx="9144000" cy="859673"/>
          </a:xfrm>
        </p:spPr>
        <p:txBody>
          <a:bodyPr>
            <a:normAutofit/>
          </a:bodyPr>
          <a:lstStyle/>
          <a:p>
            <a:r>
              <a:rPr lang="en-ID" sz="4400" dirty="0">
                <a:solidFill>
                  <a:srgbClr val="2EA2DB"/>
                </a:solidFill>
                <a:latin typeface="Righteous" panose="02010506000000020000" pitchFamily="2" charset="0"/>
              </a:rPr>
              <a:t>Tools</a:t>
            </a:r>
          </a:p>
        </p:txBody>
      </p:sp>
      <p:pic>
        <p:nvPicPr>
          <p:cNvPr id="1028" name="Picture 4" descr="Hasil gambar untuk laravel logo png">
            <a:extLst>
              <a:ext uri="{FF2B5EF4-FFF2-40B4-BE49-F238E27FC236}">
                <a16:creationId xmlns:a16="http://schemas.microsoft.com/office/drawing/2014/main" id="{4C66D913-0D03-4D22-B67E-7FFEB518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52" y="1538826"/>
            <a:ext cx="1826485" cy="182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mbar terkait">
            <a:extLst>
              <a:ext uri="{FF2B5EF4-FFF2-40B4-BE49-F238E27FC236}">
                <a16:creationId xmlns:a16="http://schemas.microsoft.com/office/drawing/2014/main" id="{9BBF46F5-6A92-479C-BD8E-15272CB0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84" y="1602515"/>
            <a:ext cx="3760631" cy="176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sil gambar untuk android">
            <a:extLst>
              <a:ext uri="{FF2B5EF4-FFF2-40B4-BE49-F238E27FC236}">
                <a16:creationId xmlns:a16="http://schemas.microsoft.com/office/drawing/2014/main" id="{E3817D92-E1C3-4D39-99D9-87C271EB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10" y="1271798"/>
            <a:ext cx="2315142" cy="231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B87EC-E1AF-4C94-A858-4BAD56038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2" y="3876540"/>
            <a:ext cx="1842900" cy="1597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D3FD61-3501-488B-876F-0BB9D2EFE2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80" y="3696028"/>
            <a:ext cx="1993148" cy="1993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1F46C3-8EBC-4984-8126-44AA93299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55" y="3586940"/>
            <a:ext cx="2143125" cy="2143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078B9F-7AFC-41CF-A5E7-60DE68882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42" y="3304174"/>
            <a:ext cx="2626877" cy="26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565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Quicksand</vt:lpstr>
      <vt:lpstr>Righteous</vt:lpstr>
      <vt:lpstr>Office Theme</vt:lpstr>
      <vt:lpstr>Namu</vt:lpstr>
      <vt:lpstr>Penjelasan</vt:lpstr>
      <vt:lpstr>Cara Kerja</vt:lpstr>
      <vt:lpstr>Demo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Namu</dc:title>
  <dc:creator>Putay</dc:creator>
  <cp:lastModifiedBy>Putay</cp:lastModifiedBy>
  <cp:revision>4</cp:revision>
  <dcterms:created xsi:type="dcterms:W3CDTF">2018-06-26T17:46:37Z</dcterms:created>
  <dcterms:modified xsi:type="dcterms:W3CDTF">2018-06-27T23:32:11Z</dcterms:modified>
</cp:coreProperties>
</file>