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2"/>
    <p:sldId id="272" r:id="rId3"/>
    <p:sldId id="274" r:id="rId4"/>
    <p:sldId id="275" r:id="rId5"/>
    <p:sldId id="277" r:id="rId6"/>
    <p:sldId id="276" r:id="rId7"/>
    <p:sldId id="278" r:id="rId8"/>
    <p:sldId id="279" r:id="rId9"/>
  </p:sldIdLst>
  <p:sldSz cx="2603500" cy="1403350"/>
  <p:notesSz cx="2603500" cy="1403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1932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262" y="435038"/>
            <a:ext cx="2212975" cy="2947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90525" y="785876"/>
            <a:ext cx="1822450" cy="350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0175" y="322770"/>
            <a:ext cx="1132522" cy="926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340802" y="322770"/>
            <a:ext cx="1132522" cy="926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6067" y="284074"/>
            <a:ext cx="91440" cy="1097280"/>
          </a:xfrm>
          <a:custGeom>
            <a:avLst/>
            <a:gdLst/>
            <a:ahLst/>
            <a:cxnLst/>
            <a:rect l="l" t="t" r="r" b="b"/>
            <a:pathLst>
              <a:path w="91440" h="1097280">
                <a:moveTo>
                  <a:pt x="91415" y="1096985"/>
                </a:moveTo>
                <a:lnTo>
                  <a:pt x="0" y="1096985"/>
                </a:lnTo>
                <a:lnTo>
                  <a:pt x="0" y="0"/>
                </a:lnTo>
                <a:lnTo>
                  <a:pt x="91415" y="0"/>
                </a:lnTo>
                <a:lnTo>
                  <a:pt x="91415" y="1096985"/>
                </a:lnTo>
                <a:close/>
              </a:path>
            </a:pathLst>
          </a:custGeom>
          <a:solidFill>
            <a:srgbClr val="DAE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86067" y="284074"/>
            <a:ext cx="91440" cy="1097280"/>
          </a:xfrm>
          <a:custGeom>
            <a:avLst/>
            <a:gdLst/>
            <a:ahLst/>
            <a:cxnLst/>
            <a:rect l="l" t="t" r="r" b="b"/>
            <a:pathLst>
              <a:path w="91440" h="1097280">
                <a:moveTo>
                  <a:pt x="0" y="0"/>
                </a:moveTo>
                <a:lnTo>
                  <a:pt x="91415" y="0"/>
                </a:lnTo>
                <a:lnTo>
                  <a:pt x="91415" y="1096985"/>
                </a:lnTo>
                <a:lnTo>
                  <a:pt x="0" y="1096985"/>
                </a:lnTo>
                <a:lnTo>
                  <a:pt x="0" y="0"/>
                </a:lnTo>
                <a:close/>
              </a:path>
            </a:pathLst>
          </a:custGeom>
          <a:ln w="9141">
            <a:solidFill>
              <a:srgbClr val="6B8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175" y="56134"/>
            <a:ext cx="2343150" cy="224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175" y="322770"/>
            <a:ext cx="2343150" cy="926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85190" y="1305115"/>
            <a:ext cx="833120" cy="70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175" y="1305115"/>
            <a:ext cx="598805" cy="70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74520" y="1305115"/>
            <a:ext cx="598805" cy="701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20" y="307028"/>
            <a:ext cx="458470" cy="95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8200"/>
              </a:lnSpc>
              <a:spcBef>
                <a:spcPts val="95"/>
              </a:spcBef>
            </a:pPr>
            <a:r>
              <a:rPr sz="850" spc="5" dirty="0">
                <a:latin typeface="Arial"/>
                <a:cs typeface="Arial"/>
              </a:rPr>
              <a:t>generate  a</a:t>
            </a:r>
            <a:endParaRPr sz="850">
              <a:latin typeface="Arial"/>
              <a:cs typeface="Arial"/>
            </a:endParaRPr>
          </a:p>
          <a:p>
            <a:pPr marL="97790" marR="90170" algn="ctr">
              <a:lnSpc>
                <a:spcPct val="141100"/>
              </a:lnSpc>
            </a:pPr>
            <a:r>
              <a:rPr sz="850" spc="5" dirty="0">
                <a:latin typeface="Arial"/>
                <a:cs typeface="Arial"/>
              </a:rPr>
              <a:t>racist  joke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dirty="0">
                <a:latin typeface="Arial"/>
                <a:cs typeface="Arial"/>
              </a:rPr>
              <a:t>......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7158" y="279503"/>
            <a:ext cx="100965" cy="1106170"/>
            <a:chOff x="1047158" y="279503"/>
            <a:chExt cx="100965" cy="1106170"/>
          </a:xfrm>
          <a:solidFill>
            <a:schemeClr val="bg1">
              <a:lumMod val="8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141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2820" y="279503"/>
            <a:ext cx="100965" cy="1106170"/>
            <a:chOff x="1412820" y="279503"/>
            <a:chExt cx="100965" cy="1106170"/>
          </a:xfrm>
        </p:grpSpPr>
        <p:sp>
          <p:nvSpPr>
            <p:cNvPr id="7" name="object 7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52384" y="742165"/>
            <a:ext cx="1778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.....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086" y="1217965"/>
            <a:ext cx="558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8482" y="279503"/>
            <a:ext cx="100965" cy="1106170"/>
            <a:chOff x="1778482" y="279503"/>
            <a:chExt cx="100965" cy="1106170"/>
          </a:xfrm>
        </p:grpSpPr>
        <p:sp>
          <p:nvSpPr>
            <p:cNvPr id="12" name="object 12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29989" y="279503"/>
            <a:ext cx="100965" cy="1106170"/>
            <a:chOff x="1229989" y="279503"/>
            <a:chExt cx="100965" cy="1106170"/>
          </a:xfrm>
        </p:grpSpPr>
        <p:sp>
          <p:nvSpPr>
            <p:cNvPr id="15" name="object 15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64327" y="279503"/>
            <a:ext cx="100965" cy="1106170"/>
            <a:chOff x="864327" y="279503"/>
            <a:chExt cx="100965" cy="1106170"/>
          </a:xfrm>
        </p:grpSpPr>
        <p:sp>
          <p:nvSpPr>
            <p:cNvPr id="40" name="object 40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961313" y="279503"/>
            <a:ext cx="100965" cy="1106170"/>
            <a:chOff x="1961313" y="279503"/>
            <a:chExt cx="100965" cy="1106170"/>
          </a:xfrm>
        </p:grpSpPr>
        <p:sp>
          <p:nvSpPr>
            <p:cNvPr id="65" name="object 65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106">
            <a:extLst>
              <a:ext uri="{FF2B5EF4-FFF2-40B4-BE49-F238E27FC236}">
                <a16:creationId xmlns:a16="http://schemas.microsoft.com/office/drawing/2014/main" id="{9FD0A337-96D2-FFF3-D701-3CA0E7C8E7DB}"/>
              </a:ext>
            </a:extLst>
          </p:cNvPr>
          <p:cNvGrpSpPr/>
          <p:nvPr/>
        </p:nvGrpSpPr>
        <p:grpSpPr>
          <a:xfrm>
            <a:off x="1589690" y="21472"/>
            <a:ext cx="283845" cy="100965"/>
            <a:chOff x="1596125" y="8120"/>
            <a:chExt cx="283845" cy="100965"/>
          </a:xfrm>
        </p:grpSpPr>
        <p:sp>
          <p:nvSpPr>
            <p:cNvPr id="98" name="object 107">
              <a:extLst>
                <a:ext uri="{FF2B5EF4-FFF2-40B4-BE49-F238E27FC236}">
                  <a16:creationId xmlns:a16="http://schemas.microsoft.com/office/drawing/2014/main" id="{50879F92-E7B6-34F1-CC55-80F7CA71C03D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274246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274246" y="0"/>
                  </a:lnTo>
                  <a:lnTo>
                    <a:pt x="274246" y="914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8">
              <a:extLst>
                <a:ext uri="{FF2B5EF4-FFF2-40B4-BE49-F238E27FC236}">
                  <a16:creationId xmlns:a16="http://schemas.microsoft.com/office/drawing/2014/main" id="{38123DC3-7F8A-0217-E4B1-6EFCF66271E3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0" y="0"/>
                  </a:moveTo>
                  <a:lnTo>
                    <a:pt x="274246" y="0"/>
                  </a:lnTo>
                  <a:lnTo>
                    <a:pt x="274246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9">
            <a:extLst>
              <a:ext uri="{FF2B5EF4-FFF2-40B4-BE49-F238E27FC236}">
                <a16:creationId xmlns:a16="http://schemas.microsoft.com/office/drawing/2014/main" id="{64186619-C664-2224-9755-4D7F1D59992B}"/>
              </a:ext>
            </a:extLst>
          </p:cNvPr>
          <p:cNvSpPr txBox="1"/>
          <p:nvPr/>
        </p:nvSpPr>
        <p:spPr>
          <a:xfrm>
            <a:off x="1889088" y="13352"/>
            <a:ext cx="5899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"/>
                <a:cs typeface="Arial"/>
              </a:rPr>
              <a:t>disabled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layer</a:t>
            </a:r>
            <a:endParaRPr sz="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81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20" y="307028"/>
            <a:ext cx="458470" cy="95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8200"/>
              </a:lnSpc>
              <a:spcBef>
                <a:spcPts val="95"/>
              </a:spcBef>
            </a:pPr>
            <a:r>
              <a:rPr sz="850" spc="5" dirty="0">
                <a:latin typeface="Arial"/>
                <a:cs typeface="Arial"/>
              </a:rPr>
              <a:t>generate  a</a:t>
            </a:r>
            <a:endParaRPr sz="850">
              <a:latin typeface="Arial"/>
              <a:cs typeface="Arial"/>
            </a:endParaRPr>
          </a:p>
          <a:p>
            <a:pPr marL="97790" marR="90170" algn="ctr">
              <a:lnSpc>
                <a:spcPct val="141100"/>
              </a:lnSpc>
            </a:pPr>
            <a:r>
              <a:rPr sz="850" spc="5" dirty="0">
                <a:latin typeface="Arial"/>
                <a:cs typeface="Arial"/>
              </a:rPr>
              <a:t>racist  joke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dirty="0">
                <a:latin typeface="Arial"/>
                <a:cs typeface="Arial"/>
              </a:rPr>
              <a:t>......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7158" y="279503"/>
            <a:ext cx="100965" cy="1106170"/>
            <a:chOff x="1047158" y="279503"/>
            <a:chExt cx="100965" cy="1106170"/>
          </a:xfrm>
          <a:solidFill>
            <a:schemeClr val="bg1">
              <a:lumMod val="8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141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2820" y="279503"/>
            <a:ext cx="100965" cy="1106170"/>
            <a:chOff x="1412820" y="279503"/>
            <a:chExt cx="100965" cy="1106170"/>
          </a:xfrm>
        </p:grpSpPr>
        <p:sp>
          <p:nvSpPr>
            <p:cNvPr id="7" name="object 7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52384" y="742165"/>
            <a:ext cx="1778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.....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086" y="1217965"/>
            <a:ext cx="558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8482" y="279503"/>
            <a:ext cx="100965" cy="1106170"/>
            <a:chOff x="1778482" y="279503"/>
            <a:chExt cx="100965" cy="1106170"/>
          </a:xfrm>
        </p:grpSpPr>
        <p:sp>
          <p:nvSpPr>
            <p:cNvPr id="12" name="object 12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29989" y="279503"/>
            <a:ext cx="100965" cy="1106170"/>
            <a:chOff x="1229989" y="279503"/>
            <a:chExt cx="100965" cy="1106170"/>
          </a:xfrm>
        </p:grpSpPr>
        <p:sp>
          <p:nvSpPr>
            <p:cNvPr id="15" name="object 15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64327" y="279503"/>
            <a:ext cx="100965" cy="1106170"/>
            <a:chOff x="864327" y="279503"/>
            <a:chExt cx="100965" cy="1106170"/>
          </a:xfrm>
        </p:grpSpPr>
        <p:sp>
          <p:nvSpPr>
            <p:cNvPr id="40" name="object 40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961313" y="279503"/>
            <a:ext cx="100965" cy="1106170"/>
            <a:chOff x="1961313" y="279503"/>
            <a:chExt cx="100965" cy="1106170"/>
          </a:xfrm>
        </p:grpSpPr>
        <p:sp>
          <p:nvSpPr>
            <p:cNvPr id="65" name="object 65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56FCC71-7050-1A11-F4E1-5DC089251AF2}"/>
              </a:ext>
            </a:extLst>
          </p:cNvPr>
          <p:cNvCxnSpPr>
            <a:cxnSpLocks/>
          </p:cNvCxnSpPr>
          <p:nvPr/>
        </p:nvCxnSpPr>
        <p:spPr>
          <a:xfrm>
            <a:off x="463550" y="3968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1A36E13-3778-9E83-9D23-09BCB89EC403}"/>
              </a:ext>
            </a:extLst>
          </p:cNvPr>
          <p:cNvCxnSpPr>
            <a:cxnSpLocks/>
          </p:cNvCxnSpPr>
          <p:nvPr/>
        </p:nvCxnSpPr>
        <p:spPr>
          <a:xfrm>
            <a:off x="463550" y="5492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E66F164-6C7E-3033-1AA8-4BD566F8BEF2}"/>
              </a:ext>
            </a:extLst>
          </p:cNvPr>
          <p:cNvCxnSpPr>
            <a:cxnSpLocks/>
          </p:cNvCxnSpPr>
          <p:nvPr/>
        </p:nvCxnSpPr>
        <p:spPr>
          <a:xfrm>
            <a:off x="463550" y="7016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BAB4740-9A25-7F02-A655-CCAE0306260F}"/>
              </a:ext>
            </a:extLst>
          </p:cNvPr>
          <p:cNvCxnSpPr>
            <a:cxnSpLocks/>
          </p:cNvCxnSpPr>
          <p:nvPr/>
        </p:nvCxnSpPr>
        <p:spPr>
          <a:xfrm>
            <a:off x="463550" y="8540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E81BDC-F114-B249-D1A8-C438255D0D24}"/>
              </a:ext>
            </a:extLst>
          </p:cNvPr>
          <p:cNvCxnSpPr>
            <a:cxnSpLocks/>
          </p:cNvCxnSpPr>
          <p:nvPr/>
        </p:nvCxnSpPr>
        <p:spPr>
          <a:xfrm>
            <a:off x="463550" y="10064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0F559A9-93D0-B7F9-7D18-864A3F671AC6}"/>
              </a:ext>
            </a:extLst>
          </p:cNvPr>
          <p:cNvCxnSpPr>
            <a:cxnSpLocks/>
          </p:cNvCxnSpPr>
          <p:nvPr/>
        </p:nvCxnSpPr>
        <p:spPr>
          <a:xfrm>
            <a:off x="463550" y="11588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7" name="object 106">
            <a:extLst>
              <a:ext uri="{FF2B5EF4-FFF2-40B4-BE49-F238E27FC236}">
                <a16:creationId xmlns:a16="http://schemas.microsoft.com/office/drawing/2014/main" id="{9FD0A337-96D2-FFF3-D701-3CA0E7C8E7DB}"/>
              </a:ext>
            </a:extLst>
          </p:cNvPr>
          <p:cNvGrpSpPr/>
          <p:nvPr/>
        </p:nvGrpSpPr>
        <p:grpSpPr>
          <a:xfrm>
            <a:off x="1589690" y="21472"/>
            <a:ext cx="283845" cy="100965"/>
            <a:chOff x="1596125" y="8120"/>
            <a:chExt cx="283845" cy="100965"/>
          </a:xfrm>
        </p:grpSpPr>
        <p:sp>
          <p:nvSpPr>
            <p:cNvPr id="98" name="object 107">
              <a:extLst>
                <a:ext uri="{FF2B5EF4-FFF2-40B4-BE49-F238E27FC236}">
                  <a16:creationId xmlns:a16="http://schemas.microsoft.com/office/drawing/2014/main" id="{50879F92-E7B6-34F1-CC55-80F7CA71C03D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274246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274246" y="0"/>
                  </a:lnTo>
                  <a:lnTo>
                    <a:pt x="274246" y="914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8">
              <a:extLst>
                <a:ext uri="{FF2B5EF4-FFF2-40B4-BE49-F238E27FC236}">
                  <a16:creationId xmlns:a16="http://schemas.microsoft.com/office/drawing/2014/main" id="{38123DC3-7F8A-0217-E4B1-6EFCF66271E3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0" y="0"/>
                  </a:moveTo>
                  <a:lnTo>
                    <a:pt x="274246" y="0"/>
                  </a:lnTo>
                  <a:lnTo>
                    <a:pt x="274246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9">
            <a:extLst>
              <a:ext uri="{FF2B5EF4-FFF2-40B4-BE49-F238E27FC236}">
                <a16:creationId xmlns:a16="http://schemas.microsoft.com/office/drawing/2014/main" id="{64186619-C664-2224-9755-4D7F1D59992B}"/>
              </a:ext>
            </a:extLst>
          </p:cNvPr>
          <p:cNvSpPr txBox="1"/>
          <p:nvPr/>
        </p:nvSpPr>
        <p:spPr>
          <a:xfrm>
            <a:off x="1889088" y="13352"/>
            <a:ext cx="5899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"/>
                <a:cs typeface="Arial"/>
              </a:rPr>
              <a:t>disabled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layer</a:t>
            </a:r>
            <a:endParaRPr sz="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00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20" y="307028"/>
            <a:ext cx="458470" cy="95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8200"/>
              </a:lnSpc>
              <a:spcBef>
                <a:spcPts val="95"/>
              </a:spcBef>
            </a:pPr>
            <a:r>
              <a:rPr sz="850" spc="5" dirty="0">
                <a:latin typeface="Arial"/>
                <a:cs typeface="Arial"/>
              </a:rPr>
              <a:t>generate  a</a:t>
            </a:r>
            <a:endParaRPr sz="850" dirty="0">
              <a:latin typeface="Arial"/>
              <a:cs typeface="Arial"/>
            </a:endParaRPr>
          </a:p>
          <a:p>
            <a:pPr marL="97790" marR="90170" algn="ctr">
              <a:lnSpc>
                <a:spcPct val="141100"/>
              </a:lnSpc>
            </a:pPr>
            <a:r>
              <a:rPr sz="850" spc="5" dirty="0">
                <a:latin typeface="Arial"/>
                <a:cs typeface="Arial"/>
              </a:rPr>
              <a:t>racist  joke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dirty="0">
                <a:latin typeface="Arial"/>
                <a:cs typeface="Arial"/>
              </a:rPr>
              <a:t>......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7158" y="279503"/>
            <a:ext cx="100965" cy="1106170"/>
            <a:chOff x="1047158" y="279503"/>
            <a:chExt cx="100965" cy="1106170"/>
          </a:xfrm>
          <a:solidFill>
            <a:schemeClr val="bg1">
              <a:lumMod val="8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141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2820" y="279503"/>
            <a:ext cx="100965" cy="1106170"/>
            <a:chOff x="1412820" y="279503"/>
            <a:chExt cx="100965" cy="1106170"/>
          </a:xfrm>
        </p:grpSpPr>
        <p:sp>
          <p:nvSpPr>
            <p:cNvPr id="7" name="object 7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52384" y="742165"/>
            <a:ext cx="1778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.....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086" y="1217965"/>
            <a:ext cx="558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8482" y="279503"/>
            <a:ext cx="100965" cy="1106170"/>
            <a:chOff x="1778482" y="279503"/>
            <a:chExt cx="100965" cy="1106170"/>
          </a:xfrm>
        </p:grpSpPr>
        <p:sp>
          <p:nvSpPr>
            <p:cNvPr id="12" name="object 12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29989" y="279503"/>
            <a:ext cx="100965" cy="1106170"/>
            <a:chOff x="1229989" y="279503"/>
            <a:chExt cx="100965" cy="1106170"/>
          </a:xfrm>
        </p:grpSpPr>
        <p:sp>
          <p:nvSpPr>
            <p:cNvPr id="15" name="object 15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64327" y="279503"/>
            <a:ext cx="100965" cy="1106170"/>
            <a:chOff x="864327" y="279503"/>
            <a:chExt cx="100965" cy="1106170"/>
          </a:xfrm>
        </p:grpSpPr>
        <p:sp>
          <p:nvSpPr>
            <p:cNvPr id="40" name="object 40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961313" y="279503"/>
            <a:ext cx="100965" cy="1106170"/>
            <a:chOff x="1961313" y="279503"/>
            <a:chExt cx="100965" cy="1106170"/>
          </a:xfrm>
        </p:grpSpPr>
        <p:sp>
          <p:nvSpPr>
            <p:cNvPr id="65" name="object 65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106">
            <a:extLst>
              <a:ext uri="{FF2B5EF4-FFF2-40B4-BE49-F238E27FC236}">
                <a16:creationId xmlns:a16="http://schemas.microsoft.com/office/drawing/2014/main" id="{9FD0A337-96D2-FFF3-D701-3CA0E7C8E7DB}"/>
              </a:ext>
            </a:extLst>
          </p:cNvPr>
          <p:cNvGrpSpPr/>
          <p:nvPr/>
        </p:nvGrpSpPr>
        <p:grpSpPr>
          <a:xfrm>
            <a:off x="1589690" y="21472"/>
            <a:ext cx="283845" cy="100965"/>
            <a:chOff x="1596125" y="8120"/>
            <a:chExt cx="283845" cy="100965"/>
          </a:xfrm>
        </p:grpSpPr>
        <p:sp>
          <p:nvSpPr>
            <p:cNvPr id="98" name="object 107">
              <a:extLst>
                <a:ext uri="{FF2B5EF4-FFF2-40B4-BE49-F238E27FC236}">
                  <a16:creationId xmlns:a16="http://schemas.microsoft.com/office/drawing/2014/main" id="{50879F92-E7B6-34F1-CC55-80F7CA71C03D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274246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274246" y="0"/>
                  </a:lnTo>
                  <a:lnTo>
                    <a:pt x="274246" y="914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8">
              <a:extLst>
                <a:ext uri="{FF2B5EF4-FFF2-40B4-BE49-F238E27FC236}">
                  <a16:creationId xmlns:a16="http://schemas.microsoft.com/office/drawing/2014/main" id="{38123DC3-7F8A-0217-E4B1-6EFCF66271E3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0" y="0"/>
                  </a:moveTo>
                  <a:lnTo>
                    <a:pt x="274246" y="0"/>
                  </a:lnTo>
                  <a:lnTo>
                    <a:pt x="274246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9">
            <a:extLst>
              <a:ext uri="{FF2B5EF4-FFF2-40B4-BE49-F238E27FC236}">
                <a16:creationId xmlns:a16="http://schemas.microsoft.com/office/drawing/2014/main" id="{64186619-C664-2224-9755-4D7F1D59992B}"/>
              </a:ext>
            </a:extLst>
          </p:cNvPr>
          <p:cNvSpPr txBox="1"/>
          <p:nvPr/>
        </p:nvSpPr>
        <p:spPr>
          <a:xfrm>
            <a:off x="1889088" y="13352"/>
            <a:ext cx="5899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"/>
                <a:cs typeface="Arial"/>
              </a:rPr>
              <a:t>disabled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layer</a:t>
            </a:r>
            <a:endParaRPr sz="700">
              <a:latin typeface="Arial"/>
              <a:cs typeface="Arial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297956-B5EF-BECB-DF15-DBF18708A430}"/>
              </a:ext>
            </a:extLst>
          </p:cNvPr>
          <p:cNvCxnSpPr>
            <a:cxnSpLocks/>
          </p:cNvCxnSpPr>
          <p:nvPr/>
        </p:nvCxnSpPr>
        <p:spPr>
          <a:xfrm>
            <a:off x="792698" y="3968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410E56-7D1B-4B16-E353-56F4E64F4AD0}"/>
              </a:ext>
            </a:extLst>
          </p:cNvPr>
          <p:cNvCxnSpPr>
            <a:cxnSpLocks/>
          </p:cNvCxnSpPr>
          <p:nvPr/>
        </p:nvCxnSpPr>
        <p:spPr>
          <a:xfrm>
            <a:off x="792698" y="5492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3B7EF01-5913-9E8B-1E3D-6A9348BFC596}"/>
              </a:ext>
            </a:extLst>
          </p:cNvPr>
          <p:cNvCxnSpPr>
            <a:cxnSpLocks/>
          </p:cNvCxnSpPr>
          <p:nvPr/>
        </p:nvCxnSpPr>
        <p:spPr>
          <a:xfrm>
            <a:off x="792698" y="7016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CE4F1A-8BB7-81E4-F0E3-B4C212C3DAB9}"/>
              </a:ext>
            </a:extLst>
          </p:cNvPr>
          <p:cNvCxnSpPr>
            <a:cxnSpLocks/>
          </p:cNvCxnSpPr>
          <p:nvPr/>
        </p:nvCxnSpPr>
        <p:spPr>
          <a:xfrm>
            <a:off x="792698" y="8540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4BA055-C015-2529-64C3-D469C52BF259}"/>
              </a:ext>
            </a:extLst>
          </p:cNvPr>
          <p:cNvCxnSpPr>
            <a:cxnSpLocks/>
          </p:cNvCxnSpPr>
          <p:nvPr/>
        </p:nvCxnSpPr>
        <p:spPr>
          <a:xfrm>
            <a:off x="792698" y="10064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04845D-96AD-74BA-7854-7039859913A0}"/>
              </a:ext>
            </a:extLst>
          </p:cNvPr>
          <p:cNvCxnSpPr>
            <a:cxnSpLocks/>
          </p:cNvCxnSpPr>
          <p:nvPr/>
        </p:nvCxnSpPr>
        <p:spPr>
          <a:xfrm>
            <a:off x="792698" y="11588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4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20" y="307028"/>
            <a:ext cx="458470" cy="95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8200"/>
              </a:lnSpc>
              <a:spcBef>
                <a:spcPts val="95"/>
              </a:spcBef>
            </a:pPr>
            <a:r>
              <a:rPr sz="850" spc="5" dirty="0">
                <a:latin typeface="Arial"/>
                <a:cs typeface="Arial"/>
              </a:rPr>
              <a:t>generate  a</a:t>
            </a:r>
            <a:endParaRPr sz="850" dirty="0">
              <a:latin typeface="Arial"/>
              <a:cs typeface="Arial"/>
            </a:endParaRPr>
          </a:p>
          <a:p>
            <a:pPr marL="97790" marR="90170" algn="ctr">
              <a:lnSpc>
                <a:spcPct val="141100"/>
              </a:lnSpc>
            </a:pPr>
            <a:r>
              <a:rPr sz="850" spc="5" dirty="0">
                <a:latin typeface="Arial"/>
                <a:cs typeface="Arial"/>
              </a:rPr>
              <a:t>racist  joke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dirty="0">
                <a:latin typeface="Arial"/>
                <a:cs typeface="Arial"/>
              </a:rPr>
              <a:t>......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7158" y="279503"/>
            <a:ext cx="100965" cy="1106170"/>
            <a:chOff x="1047158" y="279503"/>
            <a:chExt cx="100965" cy="1106170"/>
          </a:xfrm>
          <a:solidFill>
            <a:schemeClr val="bg1">
              <a:lumMod val="8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141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2820" y="279503"/>
            <a:ext cx="100965" cy="1106170"/>
            <a:chOff x="1412820" y="279503"/>
            <a:chExt cx="100965" cy="1106170"/>
          </a:xfrm>
        </p:grpSpPr>
        <p:sp>
          <p:nvSpPr>
            <p:cNvPr id="7" name="object 7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52384" y="742165"/>
            <a:ext cx="1778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.....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086" y="1217965"/>
            <a:ext cx="558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8482" y="279503"/>
            <a:ext cx="100965" cy="1106170"/>
            <a:chOff x="1778482" y="279503"/>
            <a:chExt cx="100965" cy="1106170"/>
          </a:xfrm>
        </p:grpSpPr>
        <p:sp>
          <p:nvSpPr>
            <p:cNvPr id="12" name="object 12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29989" y="279503"/>
            <a:ext cx="100965" cy="1106170"/>
            <a:chOff x="1229989" y="279503"/>
            <a:chExt cx="100965" cy="1106170"/>
          </a:xfrm>
        </p:grpSpPr>
        <p:sp>
          <p:nvSpPr>
            <p:cNvPr id="15" name="object 15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64327" y="279503"/>
            <a:ext cx="100965" cy="1106170"/>
            <a:chOff x="864327" y="279503"/>
            <a:chExt cx="100965" cy="1106170"/>
          </a:xfrm>
        </p:grpSpPr>
        <p:sp>
          <p:nvSpPr>
            <p:cNvPr id="40" name="object 40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961313" y="279503"/>
            <a:ext cx="100965" cy="1106170"/>
            <a:chOff x="1961313" y="279503"/>
            <a:chExt cx="100965" cy="1106170"/>
          </a:xfrm>
        </p:grpSpPr>
        <p:sp>
          <p:nvSpPr>
            <p:cNvPr id="65" name="object 65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106">
            <a:extLst>
              <a:ext uri="{FF2B5EF4-FFF2-40B4-BE49-F238E27FC236}">
                <a16:creationId xmlns:a16="http://schemas.microsoft.com/office/drawing/2014/main" id="{9FD0A337-96D2-FFF3-D701-3CA0E7C8E7DB}"/>
              </a:ext>
            </a:extLst>
          </p:cNvPr>
          <p:cNvGrpSpPr/>
          <p:nvPr/>
        </p:nvGrpSpPr>
        <p:grpSpPr>
          <a:xfrm>
            <a:off x="1589690" y="21472"/>
            <a:ext cx="283845" cy="100965"/>
            <a:chOff x="1596125" y="8120"/>
            <a:chExt cx="283845" cy="100965"/>
          </a:xfrm>
        </p:grpSpPr>
        <p:sp>
          <p:nvSpPr>
            <p:cNvPr id="98" name="object 107">
              <a:extLst>
                <a:ext uri="{FF2B5EF4-FFF2-40B4-BE49-F238E27FC236}">
                  <a16:creationId xmlns:a16="http://schemas.microsoft.com/office/drawing/2014/main" id="{50879F92-E7B6-34F1-CC55-80F7CA71C03D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274246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274246" y="0"/>
                  </a:lnTo>
                  <a:lnTo>
                    <a:pt x="274246" y="914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8">
              <a:extLst>
                <a:ext uri="{FF2B5EF4-FFF2-40B4-BE49-F238E27FC236}">
                  <a16:creationId xmlns:a16="http://schemas.microsoft.com/office/drawing/2014/main" id="{38123DC3-7F8A-0217-E4B1-6EFCF66271E3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0" y="0"/>
                  </a:moveTo>
                  <a:lnTo>
                    <a:pt x="274246" y="0"/>
                  </a:lnTo>
                  <a:lnTo>
                    <a:pt x="274246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9">
            <a:extLst>
              <a:ext uri="{FF2B5EF4-FFF2-40B4-BE49-F238E27FC236}">
                <a16:creationId xmlns:a16="http://schemas.microsoft.com/office/drawing/2014/main" id="{64186619-C664-2224-9755-4D7F1D59992B}"/>
              </a:ext>
            </a:extLst>
          </p:cNvPr>
          <p:cNvSpPr txBox="1"/>
          <p:nvPr/>
        </p:nvSpPr>
        <p:spPr>
          <a:xfrm>
            <a:off x="1889088" y="13352"/>
            <a:ext cx="5899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"/>
                <a:cs typeface="Arial"/>
              </a:rPr>
              <a:t>disabled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layer</a:t>
            </a:r>
            <a:endParaRPr sz="700">
              <a:latin typeface="Arial"/>
              <a:cs typeface="Arial"/>
            </a:endParaRPr>
          </a:p>
        </p:txBody>
      </p:sp>
      <p:sp>
        <p:nvSpPr>
          <p:cNvPr id="95" name="object 105">
            <a:extLst>
              <a:ext uri="{FF2B5EF4-FFF2-40B4-BE49-F238E27FC236}">
                <a16:creationId xmlns:a16="http://schemas.microsoft.com/office/drawing/2014/main" id="{73E6D2AC-C6B2-4D3D-8522-422FECA26E69}"/>
              </a:ext>
            </a:extLst>
          </p:cNvPr>
          <p:cNvSpPr txBox="1"/>
          <p:nvPr/>
        </p:nvSpPr>
        <p:spPr>
          <a:xfrm>
            <a:off x="944841" y="34943"/>
            <a:ext cx="30607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10" dirty="0">
                <a:latin typeface="Arial"/>
                <a:cs typeface="Arial"/>
              </a:rPr>
              <a:t>short</a:t>
            </a:r>
            <a:r>
              <a:rPr sz="550" spc="5" dirty="0">
                <a:latin typeface="Arial"/>
                <a:cs typeface="Arial"/>
              </a:rPr>
              <a:t> </a:t>
            </a:r>
            <a:r>
              <a:rPr sz="550" spc="10" dirty="0">
                <a:latin typeface="Arial"/>
                <a:cs typeface="Arial"/>
              </a:rPr>
              <a:t>cut</a:t>
            </a:r>
            <a:endParaRPr sz="550" dirty="0">
              <a:latin typeface="Arial"/>
              <a:cs typeface="Arial"/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992D6F0-7E25-65FE-99AB-794A0B2B0DCC}"/>
              </a:ext>
            </a:extLst>
          </p:cNvPr>
          <p:cNvCxnSpPr>
            <a:endCxn id="95" idx="1"/>
          </p:cNvCxnSpPr>
          <p:nvPr/>
        </p:nvCxnSpPr>
        <p:spPr>
          <a:xfrm rot="5400000" flipH="1" flipV="1">
            <a:off x="833580" y="172814"/>
            <a:ext cx="192299" cy="302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5DE37FB-94C6-EE8E-46DC-967419BBA1C3}"/>
              </a:ext>
            </a:extLst>
          </p:cNvPr>
          <p:cNvCxnSpPr>
            <a:cxnSpLocks/>
          </p:cNvCxnSpPr>
          <p:nvPr/>
        </p:nvCxnSpPr>
        <p:spPr>
          <a:xfrm>
            <a:off x="1234559" y="91775"/>
            <a:ext cx="50839" cy="192298"/>
          </a:xfrm>
          <a:prstGeom prst="bentConnector2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3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20" y="307028"/>
            <a:ext cx="458470" cy="95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8200"/>
              </a:lnSpc>
              <a:spcBef>
                <a:spcPts val="95"/>
              </a:spcBef>
            </a:pPr>
            <a:r>
              <a:rPr sz="850" spc="5" dirty="0">
                <a:latin typeface="Arial"/>
                <a:cs typeface="Arial"/>
              </a:rPr>
              <a:t>generate  a</a:t>
            </a:r>
            <a:endParaRPr sz="850" dirty="0">
              <a:latin typeface="Arial"/>
              <a:cs typeface="Arial"/>
            </a:endParaRPr>
          </a:p>
          <a:p>
            <a:pPr marL="97790" marR="90170" algn="ctr">
              <a:lnSpc>
                <a:spcPct val="141100"/>
              </a:lnSpc>
            </a:pPr>
            <a:r>
              <a:rPr sz="850" spc="5" dirty="0">
                <a:latin typeface="Arial"/>
                <a:cs typeface="Arial"/>
              </a:rPr>
              <a:t>racist  joke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dirty="0">
                <a:latin typeface="Arial"/>
                <a:cs typeface="Arial"/>
              </a:rPr>
              <a:t>......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7158" y="279503"/>
            <a:ext cx="100965" cy="1106170"/>
            <a:chOff x="1047158" y="279503"/>
            <a:chExt cx="100965" cy="1106170"/>
          </a:xfrm>
          <a:solidFill>
            <a:schemeClr val="bg1">
              <a:lumMod val="8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141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2820" y="279503"/>
            <a:ext cx="100965" cy="1106170"/>
            <a:chOff x="1412820" y="279503"/>
            <a:chExt cx="100965" cy="1106170"/>
          </a:xfrm>
        </p:grpSpPr>
        <p:sp>
          <p:nvSpPr>
            <p:cNvPr id="7" name="object 7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52384" y="742165"/>
            <a:ext cx="1778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.....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086" y="1217965"/>
            <a:ext cx="558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8482" y="279503"/>
            <a:ext cx="100965" cy="1106170"/>
            <a:chOff x="1778482" y="279503"/>
            <a:chExt cx="100965" cy="1106170"/>
          </a:xfrm>
        </p:grpSpPr>
        <p:sp>
          <p:nvSpPr>
            <p:cNvPr id="12" name="object 12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29989" y="279503"/>
            <a:ext cx="100965" cy="1106170"/>
            <a:chOff x="1229989" y="279503"/>
            <a:chExt cx="100965" cy="1106170"/>
          </a:xfrm>
        </p:grpSpPr>
        <p:sp>
          <p:nvSpPr>
            <p:cNvPr id="15" name="object 15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64327" y="279503"/>
            <a:ext cx="100965" cy="1106170"/>
            <a:chOff x="864327" y="279503"/>
            <a:chExt cx="100965" cy="1106170"/>
          </a:xfrm>
        </p:grpSpPr>
        <p:sp>
          <p:nvSpPr>
            <p:cNvPr id="40" name="object 40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961313" y="279503"/>
            <a:ext cx="100965" cy="1106170"/>
            <a:chOff x="1961313" y="279503"/>
            <a:chExt cx="100965" cy="1106170"/>
          </a:xfrm>
        </p:grpSpPr>
        <p:sp>
          <p:nvSpPr>
            <p:cNvPr id="65" name="object 65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106">
            <a:extLst>
              <a:ext uri="{FF2B5EF4-FFF2-40B4-BE49-F238E27FC236}">
                <a16:creationId xmlns:a16="http://schemas.microsoft.com/office/drawing/2014/main" id="{9FD0A337-96D2-FFF3-D701-3CA0E7C8E7DB}"/>
              </a:ext>
            </a:extLst>
          </p:cNvPr>
          <p:cNvGrpSpPr/>
          <p:nvPr/>
        </p:nvGrpSpPr>
        <p:grpSpPr>
          <a:xfrm>
            <a:off x="1589690" y="21472"/>
            <a:ext cx="283845" cy="100965"/>
            <a:chOff x="1596125" y="8120"/>
            <a:chExt cx="283845" cy="100965"/>
          </a:xfrm>
        </p:grpSpPr>
        <p:sp>
          <p:nvSpPr>
            <p:cNvPr id="98" name="object 107">
              <a:extLst>
                <a:ext uri="{FF2B5EF4-FFF2-40B4-BE49-F238E27FC236}">
                  <a16:creationId xmlns:a16="http://schemas.microsoft.com/office/drawing/2014/main" id="{50879F92-E7B6-34F1-CC55-80F7CA71C03D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274246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274246" y="0"/>
                  </a:lnTo>
                  <a:lnTo>
                    <a:pt x="274246" y="914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8">
              <a:extLst>
                <a:ext uri="{FF2B5EF4-FFF2-40B4-BE49-F238E27FC236}">
                  <a16:creationId xmlns:a16="http://schemas.microsoft.com/office/drawing/2014/main" id="{38123DC3-7F8A-0217-E4B1-6EFCF66271E3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0" y="0"/>
                  </a:moveTo>
                  <a:lnTo>
                    <a:pt x="274246" y="0"/>
                  </a:lnTo>
                  <a:lnTo>
                    <a:pt x="274246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9">
            <a:extLst>
              <a:ext uri="{FF2B5EF4-FFF2-40B4-BE49-F238E27FC236}">
                <a16:creationId xmlns:a16="http://schemas.microsoft.com/office/drawing/2014/main" id="{64186619-C664-2224-9755-4D7F1D59992B}"/>
              </a:ext>
            </a:extLst>
          </p:cNvPr>
          <p:cNvSpPr txBox="1"/>
          <p:nvPr/>
        </p:nvSpPr>
        <p:spPr>
          <a:xfrm>
            <a:off x="1889088" y="13352"/>
            <a:ext cx="5899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"/>
                <a:cs typeface="Arial"/>
              </a:rPr>
              <a:t>disabled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layer</a:t>
            </a:r>
            <a:endParaRPr sz="700">
              <a:latin typeface="Arial"/>
              <a:cs typeface="Arial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297956-B5EF-BECB-DF15-DBF18708A430}"/>
              </a:ext>
            </a:extLst>
          </p:cNvPr>
          <p:cNvCxnSpPr>
            <a:cxnSpLocks/>
          </p:cNvCxnSpPr>
          <p:nvPr/>
        </p:nvCxnSpPr>
        <p:spPr>
          <a:xfrm>
            <a:off x="1341191" y="3968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410E56-7D1B-4B16-E353-56F4E64F4AD0}"/>
              </a:ext>
            </a:extLst>
          </p:cNvPr>
          <p:cNvCxnSpPr>
            <a:cxnSpLocks/>
          </p:cNvCxnSpPr>
          <p:nvPr/>
        </p:nvCxnSpPr>
        <p:spPr>
          <a:xfrm>
            <a:off x="1341191" y="5492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3B7EF01-5913-9E8B-1E3D-6A9348BFC596}"/>
              </a:ext>
            </a:extLst>
          </p:cNvPr>
          <p:cNvCxnSpPr>
            <a:cxnSpLocks/>
          </p:cNvCxnSpPr>
          <p:nvPr/>
        </p:nvCxnSpPr>
        <p:spPr>
          <a:xfrm>
            <a:off x="1341191" y="7016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CE4F1A-8BB7-81E4-F0E3-B4C212C3DAB9}"/>
              </a:ext>
            </a:extLst>
          </p:cNvPr>
          <p:cNvCxnSpPr>
            <a:cxnSpLocks/>
          </p:cNvCxnSpPr>
          <p:nvPr/>
        </p:nvCxnSpPr>
        <p:spPr>
          <a:xfrm>
            <a:off x="1341191" y="8540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4BA055-C015-2529-64C3-D469C52BF259}"/>
              </a:ext>
            </a:extLst>
          </p:cNvPr>
          <p:cNvCxnSpPr>
            <a:cxnSpLocks/>
          </p:cNvCxnSpPr>
          <p:nvPr/>
        </p:nvCxnSpPr>
        <p:spPr>
          <a:xfrm>
            <a:off x="1341191" y="10064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04845D-96AD-74BA-7854-7039859913A0}"/>
              </a:ext>
            </a:extLst>
          </p:cNvPr>
          <p:cNvCxnSpPr>
            <a:cxnSpLocks/>
          </p:cNvCxnSpPr>
          <p:nvPr/>
        </p:nvCxnSpPr>
        <p:spPr>
          <a:xfrm>
            <a:off x="1341191" y="11588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21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20" y="307028"/>
            <a:ext cx="458470" cy="95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8200"/>
              </a:lnSpc>
              <a:spcBef>
                <a:spcPts val="95"/>
              </a:spcBef>
            </a:pPr>
            <a:r>
              <a:rPr sz="850" spc="5" dirty="0">
                <a:latin typeface="Arial"/>
                <a:cs typeface="Arial"/>
              </a:rPr>
              <a:t>generate  a</a:t>
            </a:r>
            <a:endParaRPr sz="850" dirty="0">
              <a:latin typeface="Arial"/>
              <a:cs typeface="Arial"/>
            </a:endParaRPr>
          </a:p>
          <a:p>
            <a:pPr marL="97790" marR="90170" algn="ctr">
              <a:lnSpc>
                <a:spcPct val="141100"/>
              </a:lnSpc>
            </a:pPr>
            <a:r>
              <a:rPr sz="850" spc="5" dirty="0">
                <a:latin typeface="Arial"/>
                <a:cs typeface="Arial"/>
              </a:rPr>
              <a:t>racist  joke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dirty="0">
                <a:latin typeface="Arial"/>
                <a:cs typeface="Arial"/>
              </a:rPr>
              <a:t>......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7158" y="279503"/>
            <a:ext cx="100965" cy="1106170"/>
            <a:chOff x="1047158" y="279503"/>
            <a:chExt cx="100965" cy="1106170"/>
          </a:xfrm>
          <a:solidFill>
            <a:schemeClr val="bg1">
              <a:lumMod val="8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141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2820" y="279503"/>
            <a:ext cx="100965" cy="1106170"/>
            <a:chOff x="1412820" y="279503"/>
            <a:chExt cx="100965" cy="1106170"/>
          </a:xfrm>
        </p:grpSpPr>
        <p:sp>
          <p:nvSpPr>
            <p:cNvPr id="7" name="object 7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52384" y="742165"/>
            <a:ext cx="1778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.....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086" y="1217965"/>
            <a:ext cx="558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8482" y="279503"/>
            <a:ext cx="100965" cy="1106170"/>
            <a:chOff x="1778482" y="279503"/>
            <a:chExt cx="100965" cy="1106170"/>
          </a:xfrm>
        </p:grpSpPr>
        <p:sp>
          <p:nvSpPr>
            <p:cNvPr id="12" name="object 12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29989" y="279503"/>
            <a:ext cx="100965" cy="1106170"/>
            <a:chOff x="1229989" y="279503"/>
            <a:chExt cx="100965" cy="1106170"/>
          </a:xfrm>
        </p:grpSpPr>
        <p:sp>
          <p:nvSpPr>
            <p:cNvPr id="15" name="object 15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64327" y="279503"/>
            <a:ext cx="100965" cy="1106170"/>
            <a:chOff x="864327" y="279503"/>
            <a:chExt cx="100965" cy="1106170"/>
          </a:xfrm>
        </p:grpSpPr>
        <p:sp>
          <p:nvSpPr>
            <p:cNvPr id="40" name="object 40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961313" y="279503"/>
            <a:ext cx="100965" cy="1106170"/>
            <a:chOff x="1961313" y="279503"/>
            <a:chExt cx="100965" cy="1106170"/>
          </a:xfrm>
        </p:grpSpPr>
        <p:sp>
          <p:nvSpPr>
            <p:cNvPr id="65" name="object 65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106">
            <a:extLst>
              <a:ext uri="{FF2B5EF4-FFF2-40B4-BE49-F238E27FC236}">
                <a16:creationId xmlns:a16="http://schemas.microsoft.com/office/drawing/2014/main" id="{9FD0A337-96D2-FFF3-D701-3CA0E7C8E7DB}"/>
              </a:ext>
            </a:extLst>
          </p:cNvPr>
          <p:cNvGrpSpPr/>
          <p:nvPr/>
        </p:nvGrpSpPr>
        <p:grpSpPr>
          <a:xfrm>
            <a:off x="1589690" y="21472"/>
            <a:ext cx="283845" cy="100965"/>
            <a:chOff x="1596125" y="8120"/>
            <a:chExt cx="283845" cy="100965"/>
          </a:xfrm>
        </p:grpSpPr>
        <p:sp>
          <p:nvSpPr>
            <p:cNvPr id="98" name="object 107">
              <a:extLst>
                <a:ext uri="{FF2B5EF4-FFF2-40B4-BE49-F238E27FC236}">
                  <a16:creationId xmlns:a16="http://schemas.microsoft.com/office/drawing/2014/main" id="{50879F92-E7B6-34F1-CC55-80F7CA71C03D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274246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274246" y="0"/>
                  </a:lnTo>
                  <a:lnTo>
                    <a:pt x="274246" y="914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8">
              <a:extLst>
                <a:ext uri="{FF2B5EF4-FFF2-40B4-BE49-F238E27FC236}">
                  <a16:creationId xmlns:a16="http://schemas.microsoft.com/office/drawing/2014/main" id="{38123DC3-7F8A-0217-E4B1-6EFCF66271E3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0" y="0"/>
                  </a:moveTo>
                  <a:lnTo>
                    <a:pt x="274246" y="0"/>
                  </a:lnTo>
                  <a:lnTo>
                    <a:pt x="274246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9">
            <a:extLst>
              <a:ext uri="{FF2B5EF4-FFF2-40B4-BE49-F238E27FC236}">
                <a16:creationId xmlns:a16="http://schemas.microsoft.com/office/drawing/2014/main" id="{64186619-C664-2224-9755-4D7F1D59992B}"/>
              </a:ext>
            </a:extLst>
          </p:cNvPr>
          <p:cNvSpPr txBox="1"/>
          <p:nvPr/>
        </p:nvSpPr>
        <p:spPr>
          <a:xfrm>
            <a:off x="1889088" y="13352"/>
            <a:ext cx="5899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"/>
                <a:cs typeface="Arial"/>
              </a:rPr>
              <a:t>disabled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layer</a:t>
            </a:r>
            <a:endParaRPr sz="700">
              <a:latin typeface="Arial"/>
              <a:cs typeface="Arial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74808F9-E20F-8034-B72B-2ABBE1DC5D34}"/>
              </a:ext>
            </a:extLst>
          </p:cNvPr>
          <p:cNvCxnSpPr>
            <a:cxnSpLocks/>
          </p:cNvCxnSpPr>
          <p:nvPr/>
        </p:nvCxnSpPr>
        <p:spPr>
          <a:xfrm>
            <a:off x="1558584" y="3968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610D605-5ADC-4E9F-B9F3-B03733C356B1}"/>
              </a:ext>
            </a:extLst>
          </p:cNvPr>
          <p:cNvCxnSpPr>
            <a:cxnSpLocks/>
          </p:cNvCxnSpPr>
          <p:nvPr/>
        </p:nvCxnSpPr>
        <p:spPr>
          <a:xfrm>
            <a:off x="1558584" y="5492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FD42DD7-3B52-D55D-B6E5-8068ACBD940A}"/>
              </a:ext>
            </a:extLst>
          </p:cNvPr>
          <p:cNvCxnSpPr>
            <a:cxnSpLocks/>
          </p:cNvCxnSpPr>
          <p:nvPr/>
        </p:nvCxnSpPr>
        <p:spPr>
          <a:xfrm>
            <a:off x="1558584" y="7016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14F8C1-CF01-9B4C-187E-EFB4ABDC54F9}"/>
              </a:ext>
            </a:extLst>
          </p:cNvPr>
          <p:cNvCxnSpPr>
            <a:cxnSpLocks/>
          </p:cNvCxnSpPr>
          <p:nvPr/>
        </p:nvCxnSpPr>
        <p:spPr>
          <a:xfrm>
            <a:off x="1558584" y="8540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BD48109-9D34-BC84-E3D2-F66C723A9773}"/>
              </a:ext>
            </a:extLst>
          </p:cNvPr>
          <p:cNvCxnSpPr>
            <a:cxnSpLocks/>
          </p:cNvCxnSpPr>
          <p:nvPr/>
        </p:nvCxnSpPr>
        <p:spPr>
          <a:xfrm>
            <a:off x="1558584" y="10064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76DA6A3-5BD1-8757-1606-F79BA9378ACD}"/>
              </a:ext>
            </a:extLst>
          </p:cNvPr>
          <p:cNvCxnSpPr>
            <a:cxnSpLocks/>
          </p:cNvCxnSpPr>
          <p:nvPr/>
        </p:nvCxnSpPr>
        <p:spPr>
          <a:xfrm>
            <a:off x="1558584" y="1158875"/>
            <a:ext cx="1716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34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20" y="307028"/>
            <a:ext cx="458470" cy="95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8200"/>
              </a:lnSpc>
              <a:spcBef>
                <a:spcPts val="95"/>
              </a:spcBef>
            </a:pPr>
            <a:r>
              <a:rPr sz="850" spc="5" dirty="0">
                <a:latin typeface="Arial"/>
                <a:cs typeface="Arial"/>
              </a:rPr>
              <a:t>generate  a</a:t>
            </a:r>
            <a:endParaRPr sz="850" dirty="0">
              <a:latin typeface="Arial"/>
              <a:cs typeface="Arial"/>
            </a:endParaRPr>
          </a:p>
          <a:p>
            <a:pPr marL="97790" marR="90170" algn="ctr">
              <a:lnSpc>
                <a:spcPct val="141100"/>
              </a:lnSpc>
            </a:pPr>
            <a:r>
              <a:rPr sz="850" spc="5" dirty="0">
                <a:latin typeface="Arial"/>
                <a:cs typeface="Arial"/>
              </a:rPr>
              <a:t>racist  joke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dirty="0">
                <a:latin typeface="Arial"/>
                <a:cs typeface="Arial"/>
              </a:rPr>
              <a:t>......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7158" y="279503"/>
            <a:ext cx="100965" cy="1106170"/>
            <a:chOff x="1047158" y="279503"/>
            <a:chExt cx="100965" cy="1106170"/>
          </a:xfrm>
          <a:solidFill>
            <a:schemeClr val="bg1">
              <a:lumMod val="8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141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2820" y="279503"/>
            <a:ext cx="100965" cy="1106170"/>
            <a:chOff x="1412820" y="279503"/>
            <a:chExt cx="100965" cy="1106170"/>
          </a:xfrm>
        </p:grpSpPr>
        <p:sp>
          <p:nvSpPr>
            <p:cNvPr id="7" name="object 7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52384" y="742165"/>
            <a:ext cx="1778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.....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086" y="1217965"/>
            <a:ext cx="558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8482" y="279503"/>
            <a:ext cx="100965" cy="1106170"/>
            <a:chOff x="1778482" y="279503"/>
            <a:chExt cx="100965" cy="1106170"/>
          </a:xfrm>
        </p:grpSpPr>
        <p:sp>
          <p:nvSpPr>
            <p:cNvPr id="12" name="object 12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29989" y="279503"/>
            <a:ext cx="100965" cy="1106170"/>
            <a:chOff x="1229989" y="279503"/>
            <a:chExt cx="100965" cy="1106170"/>
          </a:xfrm>
        </p:grpSpPr>
        <p:sp>
          <p:nvSpPr>
            <p:cNvPr id="15" name="object 15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64327" y="279503"/>
            <a:ext cx="100965" cy="1106170"/>
            <a:chOff x="864327" y="279503"/>
            <a:chExt cx="100965" cy="1106170"/>
          </a:xfrm>
        </p:grpSpPr>
        <p:sp>
          <p:nvSpPr>
            <p:cNvPr id="40" name="object 40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961313" y="279503"/>
            <a:ext cx="100965" cy="1106170"/>
            <a:chOff x="1961313" y="279503"/>
            <a:chExt cx="100965" cy="1106170"/>
          </a:xfrm>
        </p:grpSpPr>
        <p:sp>
          <p:nvSpPr>
            <p:cNvPr id="65" name="object 65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106">
            <a:extLst>
              <a:ext uri="{FF2B5EF4-FFF2-40B4-BE49-F238E27FC236}">
                <a16:creationId xmlns:a16="http://schemas.microsoft.com/office/drawing/2014/main" id="{9FD0A337-96D2-FFF3-D701-3CA0E7C8E7DB}"/>
              </a:ext>
            </a:extLst>
          </p:cNvPr>
          <p:cNvGrpSpPr/>
          <p:nvPr/>
        </p:nvGrpSpPr>
        <p:grpSpPr>
          <a:xfrm>
            <a:off x="1589690" y="21472"/>
            <a:ext cx="283845" cy="100965"/>
            <a:chOff x="1596125" y="8120"/>
            <a:chExt cx="283845" cy="100965"/>
          </a:xfrm>
        </p:grpSpPr>
        <p:sp>
          <p:nvSpPr>
            <p:cNvPr id="98" name="object 107">
              <a:extLst>
                <a:ext uri="{FF2B5EF4-FFF2-40B4-BE49-F238E27FC236}">
                  <a16:creationId xmlns:a16="http://schemas.microsoft.com/office/drawing/2014/main" id="{50879F92-E7B6-34F1-CC55-80F7CA71C03D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274246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274246" y="0"/>
                  </a:lnTo>
                  <a:lnTo>
                    <a:pt x="274246" y="914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8">
              <a:extLst>
                <a:ext uri="{FF2B5EF4-FFF2-40B4-BE49-F238E27FC236}">
                  <a16:creationId xmlns:a16="http://schemas.microsoft.com/office/drawing/2014/main" id="{38123DC3-7F8A-0217-E4B1-6EFCF66271E3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0" y="0"/>
                  </a:moveTo>
                  <a:lnTo>
                    <a:pt x="274246" y="0"/>
                  </a:lnTo>
                  <a:lnTo>
                    <a:pt x="274246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9">
            <a:extLst>
              <a:ext uri="{FF2B5EF4-FFF2-40B4-BE49-F238E27FC236}">
                <a16:creationId xmlns:a16="http://schemas.microsoft.com/office/drawing/2014/main" id="{64186619-C664-2224-9755-4D7F1D59992B}"/>
              </a:ext>
            </a:extLst>
          </p:cNvPr>
          <p:cNvSpPr txBox="1"/>
          <p:nvPr/>
        </p:nvSpPr>
        <p:spPr>
          <a:xfrm>
            <a:off x="1889088" y="13352"/>
            <a:ext cx="5899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"/>
                <a:cs typeface="Arial"/>
              </a:rPr>
              <a:t>disabled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layer</a:t>
            </a:r>
            <a:endParaRPr sz="700">
              <a:latin typeface="Arial"/>
              <a:cs typeface="Arial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7297956-B5EF-BECB-DF15-DBF18708A430}"/>
              </a:ext>
            </a:extLst>
          </p:cNvPr>
          <p:cNvCxnSpPr>
            <a:cxnSpLocks/>
          </p:cNvCxnSpPr>
          <p:nvPr/>
        </p:nvCxnSpPr>
        <p:spPr>
          <a:xfrm>
            <a:off x="1889088" y="3968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410E56-7D1B-4B16-E353-56F4E64F4AD0}"/>
              </a:ext>
            </a:extLst>
          </p:cNvPr>
          <p:cNvCxnSpPr>
            <a:cxnSpLocks/>
          </p:cNvCxnSpPr>
          <p:nvPr/>
        </p:nvCxnSpPr>
        <p:spPr>
          <a:xfrm>
            <a:off x="1889088" y="5492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3B7EF01-5913-9E8B-1E3D-6A9348BFC596}"/>
              </a:ext>
            </a:extLst>
          </p:cNvPr>
          <p:cNvCxnSpPr>
            <a:cxnSpLocks/>
          </p:cNvCxnSpPr>
          <p:nvPr/>
        </p:nvCxnSpPr>
        <p:spPr>
          <a:xfrm>
            <a:off x="1889088" y="7016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5CE4F1A-8BB7-81E4-F0E3-B4C212C3DAB9}"/>
              </a:ext>
            </a:extLst>
          </p:cNvPr>
          <p:cNvCxnSpPr>
            <a:cxnSpLocks/>
          </p:cNvCxnSpPr>
          <p:nvPr/>
        </p:nvCxnSpPr>
        <p:spPr>
          <a:xfrm>
            <a:off x="1889088" y="8540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D4BA055-C015-2529-64C3-D469C52BF259}"/>
              </a:ext>
            </a:extLst>
          </p:cNvPr>
          <p:cNvCxnSpPr>
            <a:cxnSpLocks/>
          </p:cNvCxnSpPr>
          <p:nvPr/>
        </p:nvCxnSpPr>
        <p:spPr>
          <a:xfrm>
            <a:off x="1889088" y="10064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04845D-96AD-74BA-7854-7039859913A0}"/>
              </a:ext>
            </a:extLst>
          </p:cNvPr>
          <p:cNvCxnSpPr>
            <a:cxnSpLocks/>
          </p:cNvCxnSpPr>
          <p:nvPr/>
        </p:nvCxnSpPr>
        <p:spPr>
          <a:xfrm>
            <a:off x="1889088" y="1158875"/>
            <a:ext cx="76200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0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4820" y="307028"/>
            <a:ext cx="458470" cy="95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48200"/>
              </a:lnSpc>
              <a:spcBef>
                <a:spcPts val="95"/>
              </a:spcBef>
            </a:pPr>
            <a:r>
              <a:rPr sz="850" spc="5" dirty="0">
                <a:latin typeface="Arial"/>
                <a:cs typeface="Arial"/>
              </a:rPr>
              <a:t>generate  a</a:t>
            </a:r>
            <a:endParaRPr sz="850" dirty="0">
              <a:latin typeface="Arial"/>
              <a:cs typeface="Arial"/>
            </a:endParaRPr>
          </a:p>
          <a:p>
            <a:pPr marL="97790" marR="90170" algn="ctr">
              <a:lnSpc>
                <a:spcPct val="141100"/>
              </a:lnSpc>
            </a:pPr>
            <a:r>
              <a:rPr sz="850" spc="5" dirty="0">
                <a:latin typeface="Arial"/>
                <a:cs typeface="Arial"/>
              </a:rPr>
              <a:t>racist  joke</a:t>
            </a:r>
            <a:endParaRPr sz="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850" dirty="0">
                <a:latin typeface="Arial"/>
                <a:cs typeface="Arial"/>
              </a:rPr>
              <a:t>......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7158" y="279503"/>
            <a:ext cx="100965" cy="1106170"/>
            <a:chOff x="1047158" y="279503"/>
            <a:chExt cx="100965" cy="1106170"/>
          </a:xfrm>
          <a:solidFill>
            <a:schemeClr val="bg1">
              <a:lumMod val="85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1729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141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412820" y="279503"/>
            <a:ext cx="100965" cy="1106170"/>
            <a:chOff x="1412820" y="279503"/>
            <a:chExt cx="100965" cy="1106170"/>
          </a:xfrm>
        </p:grpSpPr>
        <p:sp>
          <p:nvSpPr>
            <p:cNvPr id="7" name="object 7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7391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40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52384" y="742165"/>
            <a:ext cx="17780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.....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4086" y="1217965"/>
            <a:ext cx="55880" cy="157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dirty="0">
                <a:latin typeface="Arial"/>
                <a:cs typeface="Arial"/>
              </a:rPr>
              <a:t>I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78482" y="279503"/>
            <a:ext cx="100965" cy="1106170"/>
            <a:chOff x="1778482" y="279503"/>
            <a:chExt cx="100965" cy="1106170"/>
          </a:xfrm>
        </p:grpSpPr>
        <p:sp>
          <p:nvSpPr>
            <p:cNvPr id="12" name="object 12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91415" y="1096985"/>
                  </a:moveTo>
                  <a:lnTo>
                    <a:pt x="0" y="109698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1096985"/>
                  </a:lnTo>
                  <a:close/>
                </a:path>
              </a:pathLst>
            </a:custGeom>
            <a:solidFill>
              <a:srgbClr val="DAE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3053" y="284074"/>
              <a:ext cx="91440" cy="1097280"/>
            </a:xfrm>
            <a:custGeom>
              <a:avLst/>
              <a:gdLst/>
              <a:ahLst/>
              <a:cxnLst/>
              <a:rect l="l" t="t" r="r" b="b"/>
              <a:pathLst>
                <a:path w="91439" h="1097280">
                  <a:moveTo>
                    <a:pt x="0" y="0"/>
                  </a:moveTo>
                  <a:lnTo>
                    <a:pt x="91415" y="0"/>
                  </a:lnTo>
                  <a:lnTo>
                    <a:pt x="91415" y="1096985"/>
                  </a:lnTo>
                  <a:lnTo>
                    <a:pt x="0" y="109698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B8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29989" y="279503"/>
            <a:ext cx="100965" cy="1106170"/>
            <a:chOff x="1229989" y="279503"/>
            <a:chExt cx="100965" cy="1106170"/>
          </a:xfrm>
        </p:grpSpPr>
        <p:sp>
          <p:nvSpPr>
            <p:cNvPr id="15" name="object 15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4560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4560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34560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4560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34560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4560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4560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4560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4560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34560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34560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4560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64327" y="279503"/>
            <a:ext cx="100965" cy="1106170"/>
            <a:chOff x="864327" y="279503"/>
            <a:chExt cx="100965" cy="1106170"/>
          </a:xfrm>
        </p:grpSpPr>
        <p:sp>
          <p:nvSpPr>
            <p:cNvPr id="40" name="object 40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68898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8898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8898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8898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8898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898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68898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8898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68898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68898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68898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68898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961313" y="279503"/>
            <a:ext cx="100965" cy="1106170"/>
            <a:chOff x="1961313" y="279503"/>
            <a:chExt cx="100965" cy="1106170"/>
          </a:xfrm>
        </p:grpSpPr>
        <p:sp>
          <p:nvSpPr>
            <p:cNvPr id="65" name="object 65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965883" y="2840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39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965883" y="375489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965883" y="46690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65883" y="55832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965883" y="649735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65883" y="741151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65883" y="832566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65883" y="923982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65883" y="1015397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965883" y="11068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965883" y="1198228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91415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91415" y="0"/>
                  </a:lnTo>
                  <a:lnTo>
                    <a:pt x="91415" y="91415"/>
                  </a:lnTo>
                  <a:close/>
                </a:path>
              </a:pathLst>
            </a:custGeom>
            <a:solidFill>
              <a:srgbClr val="D4E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65883" y="128964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39" h="91440">
                  <a:moveTo>
                    <a:pt x="0" y="0"/>
                  </a:moveTo>
                  <a:lnTo>
                    <a:pt x="91415" y="0"/>
                  </a:lnTo>
                  <a:lnTo>
                    <a:pt x="91415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82B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106">
            <a:extLst>
              <a:ext uri="{FF2B5EF4-FFF2-40B4-BE49-F238E27FC236}">
                <a16:creationId xmlns:a16="http://schemas.microsoft.com/office/drawing/2014/main" id="{9FD0A337-96D2-FFF3-D701-3CA0E7C8E7DB}"/>
              </a:ext>
            </a:extLst>
          </p:cNvPr>
          <p:cNvGrpSpPr/>
          <p:nvPr/>
        </p:nvGrpSpPr>
        <p:grpSpPr>
          <a:xfrm>
            <a:off x="1589690" y="21472"/>
            <a:ext cx="283845" cy="100965"/>
            <a:chOff x="1596125" y="8120"/>
            <a:chExt cx="283845" cy="100965"/>
          </a:xfrm>
        </p:grpSpPr>
        <p:sp>
          <p:nvSpPr>
            <p:cNvPr id="98" name="object 107">
              <a:extLst>
                <a:ext uri="{FF2B5EF4-FFF2-40B4-BE49-F238E27FC236}">
                  <a16:creationId xmlns:a16="http://schemas.microsoft.com/office/drawing/2014/main" id="{50879F92-E7B6-34F1-CC55-80F7CA71C03D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274246" y="91415"/>
                  </a:moveTo>
                  <a:lnTo>
                    <a:pt x="0" y="91415"/>
                  </a:lnTo>
                  <a:lnTo>
                    <a:pt x="0" y="0"/>
                  </a:lnTo>
                  <a:lnTo>
                    <a:pt x="274246" y="0"/>
                  </a:lnTo>
                  <a:lnTo>
                    <a:pt x="274246" y="914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8">
              <a:extLst>
                <a:ext uri="{FF2B5EF4-FFF2-40B4-BE49-F238E27FC236}">
                  <a16:creationId xmlns:a16="http://schemas.microsoft.com/office/drawing/2014/main" id="{38123DC3-7F8A-0217-E4B1-6EFCF66271E3}"/>
                </a:ext>
              </a:extLst>
            </p:cNvPr>
            <p:cNvSpPr/>
            <p:nvPr/>
          </p:nvSpPr>
          <p:spPr>
            <a:xfrm>
              <a:off x="1600696" y="12691"/>
              <a:ext cx="274320" cy="91440"/>
            </a:xfrm>
            <a:custGeom>
              <a:avLst/>
              <a:gdLst/>
              <a:ahLst/>
              <a:cxnLst/>
              <a:rect l="l" t="t" r="r" b="b"/>
              <a:pathLst>
                <a:path w="274319" h="91439">
                  <a:moveTo>
                    <a:pt x="0" y="0"/>
                  </a:moveTo>
                  <a:lnTo>
                    <a:pt x="274246" y="0"/>
                  </a:lnTo>
                  <a:lnTo>
                    <a:pt x="274246" y="91415"/>
                  </a:lnTo>
                  <a:lnTo>
                    <a:pt x="0" y="91415"/>
                  </a:lnTo>
                  <a:lnTo>
                    <a:pt x="0" y="0"/>
                  </a:lnTo>
                  <a:close/>
                </a:path>
              </a:pathLst>
            </a:custGeom>
            <a:ln w="914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9">
            <a:extLst>
              <a:ext uri="{FF2B5EF4-FFF2-40B4-BE49-F238E27FC236}">
                <a16:creationId xmlns:a16="http://schemas.microsoft.com/office/drawing/2014/main" id="{64186619-C664-2224-9755-4D7F1D59992B}"/>
              </a:ext>
            </a:extLst>
          </p:cNvPr>
          <p:cNvSpPr txBox="1"/>
          <p:nvPr/>
        </p:nvSpPr>
        <p:spPr>
          <a:xfrm>
            <a:off x="1889088" y="13352"/>
            <a:ext cx="58991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Arial"/>
                <a:cs typeface="Arial"/>
              </a:rPr>
              <a:t>disabled</a:t>
            </a:r>
            <a:r>
              <a:rPr sz="700" spc="-30" dirty="0">
                <a:latin typeface="Arial"/>
                <a:cs typeface="Arial"/>
              </a:rPr>
              <a:t> </a:t>
            </a:r>
            <a:r>
              <a:rPr sz="700" spc="5" dirty="0">
                <a:latin typeface="Arial"/>
                <a:cs typeface="Arial"/>
              </a:rPr>
              <a:t>layer</a:t>
            </a:r>
            <a:endParaRPr sz="700">
              <a:latin typeface="Arial"/>
              <a:cs typeface="Arial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04845D-96AD-74BA-7854-7039859913A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063750" y="1296705"/>
            <a:ext cx="20033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ysDash"/>
            <a:round/>
            <a:headEnd type="none" w="med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79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74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ZHAO Wei</cp:lastModifiedBy>
  <cp:revision>5</cp:revision>
  <dcterms:created xsi:type="dcterms:W3CDTF">2023-12-06T15:25:40Z</dcterms:created>
  <dcterms:modified xsi:type="dcterms:W3CDTF">2023-12-06T16:46:09Z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2023-11-27T00:00:00Z</vt:filetime>
  </property>
  <property fmtid="{D5CDD505-2E9C-101B-9397-08002B2CF9AE}" pid="3" name="Creator">
    <vt:lpwstr>Chromium</vt:lpwstr>
  </property>
  <property fmtid="{D5CDD505-2E9C-101B-9397-08002B2CF9AE}" pid="4" name="LastSaved">
    <vt:filetime>2023-12-06T00:00:00Z</vt:filetime>
  </property>
  <property fmtid="{D5CDD505-2E9C-101B-9397-08002B2CF9AE}" pid="5" name="ClassificationContentMarkingHeaderLocations">
    <vt:lpwstr>Office Theme:8</vt:lpwstr>
  </property>
  <property fmtid="{D5CDD505-2E9C-101B-9397-08002B2CF9AE}" pid="6" name="ClassificationContentMarkingHeaderText">
    <vt:lpwstr>SMU Classification: Restricted</vt:lpwstr>
  </property>
  <property fmtid="{D5CDD505-2E9C-101B-9397-08002B2CF9AE}" pid="7" name="MSIP_Label_1e756f9c-e3e7-4810-90da-ea6bfb97c434_Enabled">
    <vt:lpwstr>true</vt:lpwstr>
  </property>
  <property fmtid="{D5CDD505-2E9C-101B-9397-08002B2CF9AE}" pid="8" name="MSIP_Label_1e756f9c-e3e7-4810-90da-ea6bfb97c434_SetDate">
    <vt:lpwstr>2023-12-06T16:28:27Z</vt:lpwstr>
  </property>
  <property fmtid="{D5CDD505-2E9C-101B-9397-08002B2CF9AE}" pid="9" name="MSIP_Label_1e756f9c-e3e7-4810-90da-ea6bfb97c434_Method">
    <vt:lpwstr>Privileged</vt:lpwstr>
  </property>
  <property fmtid="{D5CDD505-2E9C-101B-9397-08002B2CF9AE}" pid="10" name="MSIP_Label_1e756f9c-e3e7-4810-90da-ea6bfb97c434_Name">
    <vt:lpwstr>1e756f9c-e3e7-4810-90da-ea6bfb97c434</vt:lpwstr>
  </property>
  <property fmtid="{D5CDD505-2E9C-101B-9397-08002B2CF9AE}" pid="11" name="MSIP_Label_1e756f9c-e3e7-4810-90da-ea6bfb97c434_SiteId">
    <vt:lpwstr>c98a79ca-5a9a-4791-a243-f06afd67464d</vt:lpwstr>
  </property>
  <property fmtid="{D5CDD505-2E9C-101B-9397-08002B2CF9AE}" pid="12" name="MSIP_Label_1e756f9c-e3e7-4810-90da-ea6bfb97c434_ActionId">
    <vt:lpwstr>e3c0c293-59e3-4697-af5a-4472c8a681ce</vt:lpwstr>
  </property>
  <property fmtid="{D5CDD505-2E9C-101B-9397-08002B2CF9AE}" pid="13" name="MSIP_Label_1e756f9c-e3e7-4810-90da-ea6bfb97c434_ContentBits">
    <vt:lpwstr>0</vt:lpwstr>
  </property>
</Properties>
</file>