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7" r:id="rId4"/>
    <p:sldId id="258" r:id="rId5"/>
    <p:sldId id="264"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0"/>
    <p:restoredTop sz="94649"/>
  </p:normalViewPr>
  <p:slideViewPr>
    <p:cSldViewPr snapToGrid="0" snapToObjects="1">
      <p:cViewPr varScale="1">
        <p:scale>
          <a:sx n="146" d="100"/>
          <a:sy n="146" d="100"/>
        </p:scale>
        <p:origin x="168" y="1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91E89-63AF-3145-AD4A-A8A3A8DD7F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DAA5B2-93F3-FC4D-A21C-A0CE1EE091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72B1C6-B13B-D74E-A7CB-6B6348966107}"/>
              </a:ext>
            </a:extLst>
          </p:cNvPr>
          <p:cNvSpPr>
            <a:spLocks noGrp="1"/>
          </p:cNvSpPr>
          <p:nvPr>
            <p:ph type="dt" sz="half" idx="10"/>
          </p:nvPr>
        </p:nvSpPr>
        <p:spPr/>
        <p:txBody>
          <a:bodyPr/>
          <a:lstStyle/>
          <a:p>
            <a:fld id="{FAEFE772-D747-5142-8426-D9B75CB86BCF}" type="datetimeFigureOut">
              <a:rPr lang="en-US" smtClean="0"/>
              <a:t>6/7/18</a:t>
            </a:fld>
            <a:endParaRPr lang="en-US"/>
          </a:p>
        </p:txBody>
      </p:sp>
      <p:sp>
        <p:nvSpPr>
          <p:cNvPr id="5" name="Footer Placeholder 4">
            <a:extLst>
              <a:ext uri="{FF2B5EF4-FFF2-40B4-BE49-F238E27FC236}">
                <a16:creationId xmlns:a16="http://schemas.microsoft.com/office/drawing/2014/main" id="{426F959F-A785-0D49-93DE-97BCB45975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4BACAA-CCD1-8048-AA3F-63E2032717AF}"/>
              </a:ext>
            </a:extLst>
          </p:cNvPr>
          <p:cNvSpPr>
            <a:spLocks noGrp="1"/>
          </p:cNvSpPr>
          <p:nvPr>
            <p:ph type="sldNum" sz="quarter" idx="12"/>
          </p:nvPr>
        </p:nvSpPr>
        <p:spPr/>
        <p:txBody>
          <a:bodyPr/>
          <a:lstStyle/>
          <a:p>
            <a:fld id="{C808DE0E-2ECE-E343-8208-403C35B2A371}" type="slidenum">
              <a:rPr lang="en-US" smtClean="0"/>
              <a:t>‹#›</a:t>
            </a:fld>
            <a:endParaRPr lang="en-US"/>
          </a:p>
        </p:txBody>
      </p:sp>
    </p:spTree>
    <p:extLst>
      <p:ext uri="{BB962C8B-B14F-4D97-AF65-F5344CB8AC3E}">
        <p14:creationId xmlns:p14="http://schemas.microsoft.com/office/powerpoint/2010/main" val="1851226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41068-C860-1B46-AA98-7B843EF968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EF7B9A-E13D-9D4A-88B1-64D0DF9A119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3F4CCF-BDA3-E940-A1DD-F0477DE78F54}"/>
              </a:ext>
            </a:extLst>
          </p:cNvPr>
          <p:cNvSpPr>
            <a:spLocks noGrp="1"/>
          </p:cNvSpPr>
          <p:nvPr>
            <p:ph type="dt" sz="half" idx="10"/>
          </p:nvPr>
        </p:nvSpPr>
        <p:spPr/>
        <p:txBody>
          <a:bodyPr/>
          <a:lstStyle/>
          <a:p>
            <a:fld id="{FAEFE772-D747-5142-8426-D9B75CB86BCF}" type="datetimeFigureOut">
              <a:rPr lang="en-US" smtClean="0"/>
              <a:t>6/7/18</a:t>
            </a:fld>
            <a:endParaRPr lang="en-US"/>
          </a:p>
        </p:txBody>
      </p:sp>
      <p:sp>
        <p:nvSpPr>
          <p:cNvPr id="5" name="Footer Placeholder 4">
            <a:extLst>
              <a:ext uri="{FF2B5EF4-FFF2-40B4-BE49-F238E27FC236}">
                <a16:creationId xmlns:a16="http://schemas.microsoft.com/office/drawing/2014/main" id="{2F44906C-1BFD-0241-A384-676183A957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EC115B-4B78-0D4A-879A-23B01CE4E874}"/>
              </a:ext>
            </a:extLst>
          </p:cNvPr>
          <p:cNvSpPr>
            <a:spLocks noGrp="1"/>
          </p:cNvSpPr>
          <p:nvPr>
            <p:ph type="sldNum" sz="quarter" idx="12"/>
          </p:nvPr>
        </p:nvSpPr>
        <p:spPr/>
        <p:txBody>
          <a:bodyPr/>
          <a:lstStyle/>
          <a:p>
            <a:fld id="{C808DE0E-2ECE-E343-8208-403C35B2A371}" type="slidenum">
              <a:rPr lang="en-US" smtClean="0"/>
              <a:t>‹#›</a:t>
            </a:fld>
            <a:endParaRPr lang="en-US"/>
          </a:p>
        </p:txBody>
      </p:sp>
    </p:spTree>
    <p:extLst>
      <p:ext uri="{BB962C8B-B14F-4D97-AF65-F5344CB8AC3E}">
        <p14:creationId xmlns:p14="http://schemas.microsoft.com/office/powerpoint/2010/main" val="1302833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0747B1-3C35-3243-BB38-B2BD649AB0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0B6D4C-48A0-F942-AB55-069B16761F5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C91800-7422-1D48-94DA-4D703A4051A8}"/>
              </a:ext>
            </a:extLst>
          </p:cNvPr>
          <p:cNvSpPr>
            <a:spLocks noGrp="1"/>
          </p:cNvSpPr>
          <p:nvPr>
            <p:ph type="dt" sz="half" idx="10"/>
          </p:nvPr>
        </p:nvSpPr>
        <p:spPr/>
        <p:txBody>
          <a:bodyPr/>
          <a:lstStyle/>
          <a:p>
            <a:fld id="{FAEFE772-D747-5142-8426-D9B75CB86BCF}" type="datetimeFigureOut">
              <a:rPr lang="en-US" smtClean="0"/>
              <a:t>6/7/18</a:t>
            </a:fld>
            <a:endParaRPr lang="en-US"/>
          </a:p>
        </p:txBody>
      </p:sp>
      <p:sp>
        <p:nvSpPr>
          <p:cNvPr id="5" name="Footer Placeholder 4">
            <a:extLst>
              <a:ext uri="{FF2B5EF4-FFF2-40B4-BE49-F238E27FC236}">
                <a16:creationId xmlns:a16="http://schemas.microsoft.com/office/drawing/2014/main" id="{DEB1C825-F091-0C4E-8232-B118E94138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A209D4-0007-4F49-9CE8-72CB209BF3A6}"/>
              </a:ext>
            </a:extLst>
          </p:cNvPr>
          <p:cNvSpPr>
            <a:spLocks noGrp="1"/>
          </p:cNvSpPr>
          <p:nvPr>
            <p:ph type="sldNum" sz="quarter" idx="12"/>
          </p:nvPr>
        </p:nvSpPr>
        <p:spPr/>
        <p:txBody>
          <a:bodyPr/>
          <a:lstStyle/>
          <a:p>
            <a:fld id="{C808DE0E-2ECE-E343-8208-403C35B2A371}" type="slidenum">
              <a:rPr lang="en-US" smtClean="0"/>
              <a:t>‹#›</a:t>
            </a:fld>
            <a:endParaRPr lang="en-US"/>
          </a:p>
        </p:txBody>
      </p:sp>
    </p:spTree>
    <p:extLst>
      <p:ext uri="{BB962C8B-B14F-4D97-AF65-F5344CB8AC3E}">
        <p14:creationId xmlns:p14="http://schemas.microsoft.com/office/powerpoint/2010/main" val="704272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20CE8-2874-1447-A4AA-451B183074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3A1609-B05B-7C4C-9442-68B795D1003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7F2A3C-1FD0-DE42-8AD1-D253E3F30E33}"/>
              </a:ext>
            </a:extLst>
          </p:cNvPr>
          <p:cNvSpPr>
            <a:spLocks noGrp="1"/>
          </p:cNvSpPr>
          <p:nvPr>
            <p:ph type="dt" sz="half" idx="10"/>
          </p:nvPr>
        </p:nvSpPr>
        <p:spPr/>
        <p:txBody>
          <a:bodyPr/>
          <a:lstStyle/>
          <a:p>
            <a:fld id="{FAEFE772-D747-5142-8426-D9B75CB86BCF}" type="datetimeFigureOut">
              <a:rPr lang="en-US" smtClean="0"/>
              <a:t>6/7/18</a:t>
            </a:fld>
            <a:endParaRPr lang="en-US"/>
          </a:p>
        </p:txBody>
      </p:sp>
      <p:sp>
        <p:nvSpPr>
          <p:cNvPr id="5" name="Footer Placeholder 4">
            <a:extLst>
              <a:ext uri="{FF2B5EF4-FFF2-40B4-BE49-F238E27FC236}">
                <a16:creationId xmlns:a16="http://schemas.microsoft.com/office/drawing/2014/main" id="{D393960F-3E1E-6747-920D-38ABBC7BE2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7DA69-3FD9-B443-B450-B289AEE7E040}"/>
              </a:ext>
            </a:extLst>
          </p:cNvPr>
          <p:cNvSpPr>
            <a:spLocks noGrp="1"/>
          </p:cNvSpPr>
          <p:nvPr>
            <p:ph type="sldNum" sz="quarter" idx="12"/>
          </p:nvPr>
        </p:nvSpPr>
        <p:spPr/>
        <p:txBody>
          <a:bodyPr/>
          <a:lstStyle/>
          <a:p>
            <a:fld id="{C808DE0E-2ECE-E343-8208-403C35B2A371}" type="slidenum">
              <a:rPr lang="en-US" smtClean="0"/>
              <a:t>‹#›</a:t>
            </a:fld>
            <a:endParaRPr lang="en-US"/>
          </a:p>
        </p:txBody>
      </p:sp>
    </p:spTree>
    <p:extLst>
      <p:ext uri="{BB962C8B-B14F-4D97-AF65-F5344CB8AC3E}">
        <p14:creationId xmlns:p14="http://schemas.microsoft.com/office/powerpoint/2010/main" val="819820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1A874-99FD-F046-B6AA-64F9A32AB0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C7F088-28B3-4F44-B060-7FF75F2012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727161E-63D8-884E-A5C8-52D501AEDFC1}"/>
              </a:ext>
            </a:extLst>
          </p:cNvPr>
          <p:cNvSpPr>
            <a:spLocks noGrp="1"/>
          </p:cNvSpPr>
          <p:nvPr>
            <p:ph type="dt" sz="half" idx="10"/>
          </p:nvPr>
        </p:nvSpPr>
        <p:spPr/>
        <p:txBody>
          <a:bodyPr/>
          <a:lstStyle/>
          <a:p>
            <a:fld id="{FAEFE772-D747-5142-8426-D9B75CB86BCF}" type="datetimeFigureOut">
              <a:rPr lang="en-US" smtClean="0"/>
              <a:t>6/7/18</a:t>
            </a:fld>
            <a:endParaRPr lang="en-US"/>
          </a:p>
        </p:txBody>
      </p:sp>
      <p:sp>
        <p:nvSpPr>
          <p:cNvPr id="5" name="Footer Placeholder 4">
            <a:extLst>
              <a:ext uri="{FF2B5EF4-FFF2-40B4-BE49-F238E27FC236}">
                <a16:creationId xmlns:a16="http://schemas.microsoft.com/office/drawing/2014/main" id="{A4D08341-2E76-1941-A638-400261549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12B408-039B-FB46-B8A1-6790B6C8B855}"/>
              </a:ext>
            </a:extLst>
          </p:cNvPr>
          <p:cNvSpPr>
            <a:spLocks noGrp="1"/>
          </p:cNvSpPr>
          <p:nvPr>
            <p:ph type="sldNum" sz="quarter" idx="12"/>
          </p:nvPr>
        </p:nvSpPr>
        <p:spPr/>
        <p:txBody>
          <a:bodyPr/>
          <a:lstStyle/>
          <a:p>
            <a:fld id="{C808DE0E-2ECE-E343-8208-403C35B2A371}" type="slidenum">
              <a:rPr lang="en-US" smtClean="0"/>
              <a:t>‹#›</a:t>
            </a:fld>
            <a:endParaRPr lang="en-US"/>
          </a:p>
        </p:txBody>
      </p:sp>
    </p:spTree>
    <p:extLst>
      <p:ext uri="{BB962C8B-B14F-4D97-AF65-F5344CB8AC3E}">
        <p14:creationId xmlns:p14="http://schemas.microsoft.com/office/powerpoint/2010/main" val="4027462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F761D-1C77-FB4B-A768-C37849E35B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D5050D-A751-2748-8C4A-BE12DA9FD18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DC6743-6EBE-2D43-8ACC-98FC12696F7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85E030-A2FC-7947-9A13-EBF7A2159537}"/>
              </a:ext>
            </a:extLst>
          </p:cNvPr>
          <p:cNvSpPr>
            <a:spLocks noGrp="1"/>
          </p:cNvSpPr>
          <p:nvPr>
            <p:ph type="dt" sz="half" idx="10"/>
          </p:nvPr>
        </p:nvSpPr>
        <p:spPr/>
        <p:txBody>
          <a:bodyPr/>
          <a:lstStyle/>
          <a:p>
            <a:fld id="{FAEFE772-D747-5142-8426-D9B75CB86BCF}" type="datetimeFigureOut">
              <a:rPr lang="en-US" smtClean="0"/>
              <a:t>6/7/18</a:t>
            </a:fld>
            <a:endParaRPr lang="en-US"/>
          </a:p>
        </p:txBody>
      </p:sp>
      <p:sp>
        <p:nvSpPr>
          <p:cNvPr id="6" name="Footer Placeholder 5">
            <a:extLst>
              <a:ext uri="{FF2B5EF4-FFF2-40B4-BE49-F238E27FC236}">
                <a16:creationId xmlns:a16="http://schemas.microsoft.com/office/drawing/2014/main" id="{A1A1F7D5-A3C2-5A4D-AD9C-B5321145B5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60EC22-ED30-DE48-8C35-19A4F7342E8D}"/>
              </a:ext>
            </a:extLst>
          </p:cNvPr>
          <p:cNvSpPr>
            <a:spLocks noGrp="1"/>
          </p:cNvSpPr>
          <p:nvPr>
            <p:ph type="sldNum" sz="quarter" idx="12"/>
          </p:nvPr>
        </p:nvSpPr>
        <p:spPr/>
        <p:txBody>
          <a:bodyPr/>
          <a:lstStyle/>
          <a:p>
            <a:fld id="{C808DE0E-2ECE-E343-8208-403C35B2A371}" type="slidenum">
              <a:rPr lang="en-US" smtClean="0"/>
              <a:t>‹#›</a:t>
            </a:fld>
            <a:endParaRPr lang="en-US"/>
          </a:p>
        </p:txBody>
      </p:sp>
    </p:spTree>
    <p:extLst>
      <p:ext uri="{BB962C8B-B14F-4D97-AF65-F5344CB8AC3E}">
        <p14:creationId xmlns:p14="http://schemas.microsoft.com/office/powerpoint/2010/main" val="3571283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5C3F-01E2-E842-8949-B818CA16C5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4B05C8-973E-0542-9D0A-00F21DB460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6812B04-2686-0E42-AD75-3D605CE1EA3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B2986A-1FF6-244B-9644-196566233C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DB4C28F-C92E-A848-BB22-FF15203407E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79505F-E319-7A47-B1CA-D1429E0BDF9A}"/>
              </a:ext>
            </a:extLst>
          </p:cNvPr>
          <p:cNvSpPr>
            <a:spLocks noGrp="1"/>
          </p:cNvSpPr>
          <p:nvPr>
            <p:ph type="dt" sz="half" idx="10"/>
          </p:nvPr>
        </p:nvSpPr>
        <p:spPr/>
        <p:txBody>
          <a:bodyPr/>
          <a:lstStyle/>
          <a:p>
            <a:fld id="{FAEFE772-D747-5142-8426-D9B75CB86BCF}" type="datetimeFigureOut">
              <a:rPr lang="en-US" smtClean="0"/>
              <a:t>6/7/18</a:t>
            </a:fld>
            <a:endParaRPr lang="en-US"/>
          </a:p>
        </p:txBody>
      </p:sp>
      <p:sp>
        <p:nvSpPr>
          <p:cNvPr id="8" name="Footer Placeholder 7">
            <a:extLst>
              <a:ext uri="{FF2B5EF4-FFF2-40B4-BE49-F238E27FC236}">
                <a16:creationId xmlns:a16="http://schemas.microsoft.com/office/drawing/2014/main" id="{AB9C4977-B525-8B48-BE03-6CC0CEE2B2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EF0AD4-CED6-484F-BBAE-FEE6F2D69257}"/>
              </a:ext>
            </a:extLst>
          </p:cNvPr>
          <p:cNvSpPr>
            <a:spLocks noGrp="1"/>
          </p:cNvSpPr>
          <p:nvPr>
            <p:ph type="sldNum" sz="quarter" idx="12"/>
          </p:nvPr>
        </p:nvSpPr>
        <p:spPr/>
        <p:txBody>
          <a:bodyPr/>
          <a:lstStyle/>
          <a:p>
            <a:fld id="{C808DE0E-2ECE-E343-8208-403C35B2A371}" type="slidenum">
              <a:rPr lang="en-US" smtClean="0"/>
              <a:t>‹#›</a:t>
            </a:fld>
            <a:endParaRPr lang="en-US"/>
          </a:p>
        </p:txBody>
      </p:sp>
    </p:spTree>
    <p:extLst>
      <p:ext uri="{BB962C8B-B14F-4D97-AF65-F5344CB8AC3E}">
        <p14:creationId xmlns:p14="http://schemas.microsoft.com/office/powerpoint/2010/main" val="854514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740B4-B239-4449-852E-D0CB11E570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A66DD4-BD5F-8046-B975-503D3CB32B67}"/>
              </a:ext>
            </a:extLst>
          </p:cNvPr>
          <p:cNvSpPr>
            <a:spLocks noGrp="1"/>
          </p:cNvSpPr>
          <p:nvPr>
            <p:ph type="dt" sz="half" idx="10"/>
          </p:nvPr>
        </p:nvSpPr>
        <p:spPr/>
        <p:txBody>
          <a:bodyPr/>
          <a:lstStyle/>
          <a:p>
            <a:fld id="{FAEFE772-D747-5142-8426-D9B75CB86BCF}" type="datetimeFigureOut">
              <a:rPr lang="en-US" smtClean="0"/>
              <a:t>6/7/18</a:t>
            </a:fld>
            <a:endParaRPr lang="en-US"/>
          </a:p>
        </p:txBody>
      </p:sp>
      <p:sp>
        <p:nvSpPr>
          <p:cNvPr id="4" name="Footer Placeholder 3">
            <a:extLst>
              <a:ext uri="{FF2B5EF4-FFF2-40B4-BE49-F238E27FC236}">
                <a16:creationId xmlns:a16="http://schemas.microsoft.com/office/drawing/2014/main" id="{A8B9BCF6-31B5-484B-95ED-3D6D7C3EBE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E490E0-3A73-5D41-8630-0A94731EFC8C}"/>
              </a:ext>
            </a:extLst>
          </p:cNvPr>
          <p:cNvSpPr>
            <a:spLocks noGrp="1"/>
          </p:cNvSpPr>
          <p:nvPr>
            <p:ph type="sldNum" sz="quarter" idx="12"/>
          </p:nvPr>
        </p:nvSpPr>
        <p:spPr/>
        <p:txBody>
          <a:bodyPr/>
          <a:lstStyle/>
          <a:p>
            <a:fld id="{C808DE0E-2ECE-E343-8208-403C35B2A371}" type="slidenum">
              <a:rPr lang="en-US" smtClean="0"/>
              <a:t>‹#›</a:t>
            </a:fld>
            <a:endParaRPr lang="en-US"/>
          </a:p>
        </p:txBody>
      </p:sp>
    </p:spTree>
    <p:extLst>
      <p:ext uri="{BB962C8B-B14F-4D97-AF65-F5344CB8AC3E}">
        <p14:creationId xmlns:p14="http://schemas.microsoft.com/office/powerpoint/2010/main" val="2767109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5DBA1A-F5D1-9A4A-8C6F-19BB57962869}"/>
              </a:ext>
            </a:extLst>
          </p:cNvPr>
          <p:cNvSpPr>
            <a:spLocks noGrp="1"/>
          </p:cNvSpPr>
          <p:nvPr>
            <p:ph type="dt" sz="half" idx="10"/>
          </p:nvPr>
        </p:nvSpPr>
        <p:spPr/>
        <p:txBody>
          <a:bodyPr/>
          <a:lstStyle/>
          <a:p>
            <a:fld id="{FAEFE772-D747-5142-8426-D9B75CB86BCF}" type="datetimeFigureOut">
              <a:rPr lang="en-US" smtClean="0"/>
              <a:t>6/7/18</a:t>
            </a:fld>
            <a:endParaRPr lang="en-US"/>
          </a:p>
        </p:txBody>
      </p:sp>
      <p:sp>
        <p:nvSpPr>
          <p:cNvPr id="3" name="Footer Placeholder 2">
            <a:extLst>
              <a:ext uri="{FF2B5EF4-FFF2-40B4-BE49-F238E27FC236}">
                <a16:creationId xmlns:a16="http://schemas.microsoft.com/office/drawing/2014/main" id="{95A81010-7BA5-E54E-8AD5-5889F8D911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FC976E-D157-9B4F-9924-3C2F93D2F911}"/>
              </a:ext>
            </a:extLst>
          </p:cNvPr>
          <p:cNvSpPr>
            <a:spLocks noGrp="1"/>
          </p:cNvSpPr>
          <p:nvPr>
            <p:ph type="sldNum" sz="quarter" idx="12"/>
          </p:nvPr>
        </p:nvSpPr>
        <p:spPr/>
        <p:txBody>
          <a:bodyPr/>
          <a:lstStyle/>
          <a:p>
            <a:fld id="{C808DE0E-2ECE-E343-8208-403C35B2A371}" type="slidenum">
              <a:rPr lang="en-US" smtClean="0"/>
              <a:t>‹#›</a:t>
            </a:fld>
            <a:endParaRPr lang="en-US"/>
          </a:p>
        </p:txBody>
      </p:sp>
    </p:spTree>
    <p:extLst>
      <p:ext uri="{BB962C8B-B14F-4D97-AF65-F5344CB8AC3E}">
        <p14:creationId xmlns:p14="http://schemas.microsoft.com/office/powerpoint/2010/main" val="338914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DEF93-4632-634E-800F-61C4FABFC4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201382-E812-6C43-B361-54E49C3EA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4C2DD0-756E-FF42-BD78-670D1266CA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C6928C3-07E4-184D-BE63-5B132351402C}"/>
              </a:ext>
            </a:extLst>
          </p:cNvPr>
          <p:cNvSpPr>
            <a:spLocks noGrp="1"/>
          </p:cNvSpPr>
          <p:nvPr>
            <p:ph type="dt" sz="half" idx="10"/>
          </p:nvPr>
        </p:nvSpPr>
        <p:spPr/>
        <p:txBody>
          <a:bodyPr/>
          <a:lstStyle/>
          <a:p>
            <a:fld id="{FAEFE772-D747-5142-8426-D9B75CB86BCF}" type="datetimeFigureOut">
              <a:rPr lang="en-US" smtClean="0"/>
              <a:t>6/7/18</a:t>
            </a:fld>
            <a:endParaRPr lang="en-US"/>
          </a:p>
        </p:txBody>
      </p:sp>
      <p:sp>
        <p:nvSpPr>
          <p:cNvPr id="6" name="Footer Placeholder 5">
            <a:extLst>
              <a:ext uri="{FF2B5EF4-FFF2-40B4-BE49-F238E27FC236}">
                <a16:creationId xmlns:a16="http://schemas.microsoft.com/office/drawing/2014/main" id="{493DFD6C-786C-C84A-8D3C-A173B8205A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C96547-EA3F-204F-9609-4646E8147D92}"/>
              </a:ext>
            </a:extLst>
          </p:cNvPr>
          <p:cNvSpPr>
            <a:spLocks noGrp="1"/>
          </p:cNvSpPr>
          <p:nvPr>
            <p:ph type="sldNum" sz="quarter" idx="12"/>
          </p:nvPr>
        </p:nvSpPr>
        <p:spPr/>
        <p:txBody>
          <a:bodyPr/>
          <a:lstStyle/>
          <a:p>
            <a:fld id="{C808DE0E-2ECE-E343-8208-403C35B2A371}" type="slidenum">
              <a:rPr lang="en-US" smtClean="0"/>
              <a:t>‹#›</a:t>
            </a:fld>
            <a:endParaRPr lang="en-US"/>
          </a:p>
        </p:txBody>
      </p:sp>
    </p:spTree>
    <p:extLst>
      <p:ext uri="{BB962C8B-B14F-4D97-AF65-F5344CB8AC3E}">
        <p14:creationId xmlns:p14="http://schemas.microsoft.com/office/powerpoint/2010/main" val="1619915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0B6E3-3C23-8942-86F7-9BBEC7A71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FE3A45-F4EA-0D43-AF91-011DC75058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B74B5C-02EA-1A41-BCC1-25BF997F98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6EFCA11-CF4A-2B4E-AF77-2717512ECB19}"/>
              </a:ext>
            </a:extLst>
          </p:cNvPr>
          <p:cNvSpPr>
            <a:spLocks noGrp="1"/>
          </p:cNvSpPr>
          <p:nvPr>
            <p:ph type="dt" sz="half" idx="10"/>
          </p:nvPr>
        </p:nvSpPr>
        <p:spPr/>
        <p:txBody>
          <a:bodyPr/>
          <a:lstStyle/>
          <a:p>
            <a:fld id="{FAEFE772-D747-5142-8426-D9B75CB86BCF}" type="datetimeFigureOut">
              <a:rPr lang="en-US" smtClean="0"/>
              <a:t>6/7/18</a:t>
            </a:fld>
            <a:endParaRPr lang="en-US"/>
          </a:p>
        </p:txBody>
      </p:sp>
      <p:sp>
        <p:nvSpPr>
          <p:cNvPr id="6" name="Footer Placeholder 5">
            <a:extLst>
              <a:ext uri="{FF2B5EF4-FFF2-40B4-BE49-F238E27FC236}">
                <a16:creationId xmlns:a16="http://schemas.microsoft.com/office/drawing/2014/main" id="{EA307FE0-1B74-664C-8DEF-1546A1A3F5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1C8B9E-90CA-6840-B522-839765F9B843}"/>
              </a:ext>
            </a:extLst>
          </p:cNvPr>
          <p:cNvSpPr>
            <a:spLocks noGrp="1"/>
          </p:cNvSpPr>
          <p:nvPr>
            <p:ph type="sldNum" sz="quarter" idx="12"/>
          </p:nvPr>
        </p:nvSpPr>
        <p:spPr/>
        <p:txBody>
          <a:bodyPr/>
          <a:lstStyle/>
          <a:p>
            <a:fld id="{C808DE0E-2ECE-E343-8208-403C35B2A371}" type="slidenum">
              <a:rPr lang="en-US" smtClean="0"/>
              <a:t>‹#›</a:t>
            </a:fld>
            <a:endParaRPr lang="en-US"/>
          </a:p>
        </p:txBody>
      </p:sp>
    </p:spTree>
    <p:extLst>
      <p:ext uri="{BB962C8B-B14F-4D97-AF65-F5344CB8AC3E}">
        <p14:creationId xmlns:p14="http://schemas.microsoft.com/office/powerpoint/2010/main" val="2301656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9A5D04-CDB3-4540-A87C-CC7B0BF319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C70DD2-90E7-4246-80E3-1FC07F8581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5262FE-1469-DA42-A216-9897B977B2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FE772-D747-5142-8426-D9B75CB86BCF}" type="datetimeFigureOut">
              <a:rPr lang="en-US" smtClean="0"/>
              <a:t>6/7/18</a:t>
            </a:fld>
            <a:endParaRPr lang="en-US"/>
          </a:p>
        </p:txBody>
      </p:sp>
      <p:sp>
        <p:nvSpPr>
          <p:cNvPr id="5" name="Footer Placeholder 4">
            <a:extLst>
              <a:ext uri="{FF2B5EF4-FFF2-40B4-BE49-F238E27FC236}">
                <a16:creationId xmlns:a16="http://schemas.microsoft.com/office/drawing/2014/main" id="{4A7AA9D6-79B3-B84D-A2A6-10A10026E4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AF6B31-1588-DE4E-8B82-4177D516D1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08DE0E-2ECE-E343-8208-403C35B2A371}" type="slidenum">
              <a:rPr lang="en-US" smtClean="0"/>
              <a:t>‹#›</a:t>
            </a:fld>
            <a:endParaRPr lang="en-US"/>
          </a:p>
        </p:txBody>
      </p:sp>
    </p:spTree>
    <p:extLst>
      <p:ext uri="{BB962C8B-B14F-4D97-AF65-F5344CB8AC3E}">
        <p14:creationId xmlns:p14="http://schemas.microsoft.com/office/powerpoint/2010/main" val="3972124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t="-12000" b="-12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9B1395C-2230-B04E-B2A8-9F07552AA37C}"/>
              </a:ext>
            </a:extLst>
          </p:cNvPr>
          <p:cNvSpPr>
            <a:spLocks noGrp="1"/>
          </p:cNvSpPr>
          <p:nvPr>
            <p:ph type="subTitle" idx="1"/>
          </p:nvPr>
        </p:nvSpPr>
        <p:spPr>
          <a:xfrm>
            <a:off x="0" y="2508069"/>
            <a:ext cx="12192000" cy="2403564"/>
          </a:xfrm>
        </p:spPr>
        <p:txBody>
          <a:bodyPr>
            <a:normAutofit/>
          </a:bodyPr>
          <a:lstStyle/>
          <a:p>
            <a:r>
              <a:rPr lang="en-US" sz="7200" dirty="0">
                <a:latin typeface="Adobe Garamond Pro" panose="02020502060506020403" pitchFamily="18" charset="77"/>
                <a:ea typeface="FangSong" panose="02010609060101010101" pitchFamily="49" charset="-122"/>
              </a:rPr>
              <a:t>Fact or Fiction?</a:t>
            </a:r>
          </a:p>
        </p:txBody>
      </p:sp>
      <p:pic>
        <p:nvPicPr>
          <p:cNvPr id="8" name="Picture 7">
            <a:extLst>
              <a:ext uri="{FF2B5EF4-FFF2-40B4-BE49-F238E27FC236}">
                <a16:creationId xmlns:a16="http://schemas.microsoft.com/office/drawing/2014/main" id="{13F80074-39A2-AD48-A459-0EEDDE13AA55}"/>
              </a:ext>
            </a:extLst>
          </p:cNvPr>
          <p:cNvPicPr>
            <a:picLocks noChangeAspect="1"/>
          </p:cNvPicPr>
          <p:nvPr/>
        </p:nvPicPr>
        <p:blipFill>
          <a:blip r:embed="rId3"/>
          <a:stretch>
            <a:fillRect/>
          </a:stretch>
        </p:blipFill>
        <p:spPr>
          <a:xfrm>
            <a:off x="1814499" y="-3110782"/>
            <a:ext cx="8432371" cy="3110782"/>
          </a:xfrm>
          <a:prstGeom prst="rect">
            <a:avLst/>
          </a:prstGeom>
        </p:spPr>
      </p:pic>
      <p:sp>
        <p:nvSpPr>
          <p:cNvPr id="2" name="TextBox 1">
            <a:extLst>
              <a:ext uri="{FF2B5EF4-FFF2-40B4-BE49-F238E27FC236}">
                <a16:creationId xmlns:a16="http://schemas.microsoft.com/office/drawing/2014/main" id="{2F827CC5-0EBB-D44F-A138-D7147F13AC80}"/>
              </a:ext>
            </a:extLst>
          </p:cNvPr>
          <p:cNvSpPr txBox="1"/>
          <p:nvPr/>
        </p:nvSpPr>
        <p:spPr>
          <a:xfrm>
            <a:off x="0" y="1262743"/>
            <a:ext cx="12192000" cy="461665"/>
          </a:xfrm>
          <a:prstGeom prst="rect">
            <a:avLst/>
          </a:prstGeom>
          <a:noFill/>
        </p:spPr>
        <p:txBody>
          <a:bodyPr wrap="square" rtlCol="0">
            <a:spAutoFit/>
          </a:bodyPr>
          <a:lstStyle/>
          <a:p>
            <a:pPr algn="ctr"/>
            <a:r>
              <a:rPr lang="en-US" sz="2400" dirty="0">
                <a:latin typeface="Adobe Garamond Pro" panose="02020502060506020403" pitchFamily="18" charset="77"/>
              </a:rPr>
              <a:t>The Quest for Truth</a:t>
            </a:r>
          </a:p>
        </p:txBody>
      </p:sp>
      <p:cxnSp>
        <p:nvCxnSpPr>
          <p:cNvPr id="5" name="Straight Connector 4">
            <a:extLst>
              <a:ext uri="{FF2B5EF4-FFF2-40B4-BE49-F238E27FC236}">
                <a16:creationId xmlns:a16="http://schemas.microsoft.com/office/drawing/2014/main" id="{718238CA-E7C2-6C4F-9697-CD686FFABC69}"/>
              </a:ext>
            </a:extLst>
          </p:cNvPr>
          <p:cNvCxnSpPr/>
          <p:nvPr/>
        </p:nvCxnSpPr>
        <p:spPr>
          <a:xfrm>
            <a:off x="1079863" y="1881051"/>
            <a:ext cx="10032274" cy="0"/>
          </a:xfrm>
          <a:prstGeom prst="line">
            <a:avLst/>
          </a:prstGeom>
          <a:ln w="15875">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61538268"/>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2000" b="-12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9B1395C-2230-B04E-B2A8-9F07552AA37C}"/>
              </a:ext>
            </a:extLst>
          </p:cNvPr>
          <p:cNvSpPr>
            <a:spLocks noGrp="1"/>
          </p:cNvSpPr>
          <p:nvPr>
            <p:ph type="subTitle" idx="1"/>
          </p:nvPr>
        </p:nvSpPr>
        <p:spPr>
          <a:xfrm>
            <a:off x="0" y="670559"/>
            <a:ext cx="12192000" cy="722811"/>
          </a:xfrm>
        </p:spPr>
        <p:txBody>
          <a:bodyPr>
            <a:noAutofit/>
          </a:bodyPr>
          <a:lstStyle/>
          <a:p>
            <a:r>
              <a:rPr lang="en-US" sz="3200" b="1" dirty="0">
                <a:latin typeface="Adobe Garamond Pro" panose="02020502060506020403" pitchFamily="18" charset="77"/>
                <a:ea typeface="FangSong" panose="02010609060101010101" pitchFamily="49" charset="-122"/>
              </a:rPr>
              <a:t>A tool to help you FIGGIT out the truth.</a:t>
            </a:r>
          </a:p>
        </p:txBody>
      </p:sp>
      <p:pic>
        <p:nvPicPr>
          <p:cNvPr id="8" name="Picture 7">
            <a:extLst>
              <a:ext uri="{FF2B5EF4-FFF2-40B4-BE49-F238E27FC236}">
                <a16:creationId xmlns:a16="http://schemas.microsoft.com/office/drawing/2014/main" id="{13F80074-39A2-AD48-A459-0EEDDE13AA55}"/>
              </a:ext>
            </a:extLst>
          </p:cNvPr>
          <p:cNvPicPr>
            <a:picLocks noChangeAspect="1"/>
          </p:cNvPicPr>
          <p:nvPr/>
        </p:nvPicPr>
        <p:blipFill>
          <a:blip r:embed="rId3"/>
          <a:stretch>
            <a:fillRect/>
          </a:stretch>
        </p:blipFill>
        <p:spPr>
          <a:xfrm>
            <a:off x="1814499" y="1272492"/>
            <a:ext cx="8432371" cy="3110782"/>
          </a:xfrm>
          <a:prstGeom prst="rect">
            <a:avLst/>
          </a:prstGeom>
        </p:spPr>
      </p:pic>
    </p:spTree>
    <p:extLst>
      <p:ext uri="{BB962C8B-B14F-4D97-AF65-F5344CB8AC3E}">
        <p14:creationId xmlns:p14="http://schemas.microsoft.com/office/powerpoint/2010/main" val="996637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lum/>
          </a:blip>
          <a:srcRect/>
          <a:stretch>
            <a:fillRect t="-3000"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192C1-9DAE-B24D-9645-F7BC58BBE40F}"/>
              </a:ext>
            </a:extLst>
          </p:cNvPr>
          <p:cNvSpPr>
            <a:spLocks noGrp="1"/>
          </p:cNvSpPr>
          <p:nvPr>
            <p:ph type="title"/>
          </p:nvPr>
        </p:nvSpPr>
        <p:spPr>
          <a:xfrm>
            <a:off x="611777" y="521880"/>
            <a:ext cx="10515600" cy="1019538"/>
          </a:xfrm>
        </p:spPr>
        <p:txBody>
          <a:bodyPr/>
          <a:lstStyle/>
          <a:p>
            <a:r>
              <a:rPr lang="en-US" b="1" dirty="0">
                <a:solidFill>
                  <a:srgbClr val="FF0000"/>
                </a:solidFill>
                <a:latin typeface="Adobe Garamond Pro" panose="02020502060506020403" pitchFamily="18" charset="77"/>
              </a:rPr>
              <a:t>Concept</a:t>
            </a:r>
          </a:p>
        </p:txBody>
      </p:sp>
      <p:sp>
        <p:nvSpPr>
          <p:cNvPr id="3" name="Content Placeholder 2">
            <a:extLst>
              <a:ext uri="{FF2B5EF4-FFF2-40B4-BE49-F238E27FC236}">
                <a16:creationId xmlns:a16="http://schemas.microsoft.com/office/drawing/2014/main" id="{D03B6756-DD24-8C4B-911F-8F82DDFB9A7F}"/>
              </a:ext>
            </a:extLst>
          </p:cNvPr>
          <p:cNvSpPr>
            <a:spLocks noGrp="1"/>
          </p:cNvSpPr>
          <p:nvPr>
            <p:ph idx="1"/>
          </p:nvPr>
        </p:nvSpPr>
        <p:spPr>
          <a:xfrm>
            <a:off x="611777" y="1471746"/>
            <a:ext cx="6799217" cy="5225142"/>
          </a:xfrm>
        </p:spPr>
        <p:txBody>
          <a:bodyPr>
            <a:normAutofit/>
          </a:bodyPr>
          <a:lstStyle/>
          <a:p>
            <a:r>
              <a:rPr lang="en-US" dirty="0" err="1">
                <a:latin typeface="Adobe Garamond Pro" panose="02020502060506020403" pitchFamily="18" charset="77"/>
              </a:rPr>
              <a:t>Figgit</a:t>
            </a:r>
            <a:r>
              <a:rPr lang="en-US" dirty="0">
                <a:latin typeface="Adobe Garamond Pro" panose="02020502060506020403" pitchFamily="18" charset="77"/>
              </a:rPr>
              <a:t> is an online search tool that can be used to research the source of any news article.</a:t>
            </a:r>
          </a:p>
          <a:p>
            <a:r>
              <a:rPr lang="en-US" dirty="0">
                <a:latin typeface="Adobe Garamond Pro" panose="02020502060506020403" pitchFamily="18" charset="77"/>
              </a:rPr>
              <a:t>Gives the user background information on where the article originated and who wrote it.</a:t>
            </a:r>
          </a:p>
          <a:p>
            <a:r>
              <a:rPr lang="en-US" dirty="0">
                <a:latin typeface="Adobe Garamond Pro" panose="02020502060506020403" pitchFamily="18" charset="77"/>
              </a:rPr>
              <a:t>Makes it easier for users to determine if the news they are reading is factual or not.</a:t>
            </a:r>
          </a:p>
          <a:p>
            <a:r>
              <a:rPr lang="en-US" dirty="0">
                <a:latin typeface="Adobe Garamond Pro" panose="02020502060506020403" pitchFamily="18" charset="77"/>
              </a:rPr>
              <a:t>Provides perspective so the user is better informed.</a:t>
            </a:r>
          </a:p>
          <a:p>
            <a:r>
              <a:rPr lang="en-US" dirty="0">
                <a:latin typeface="Adobe Garamond Pro" panose="02020502060506020403" pitchFamily="18" charset="77"/>
              </a:rPr>
              <a:t>Allows the user to see articles from alternative news sources pertaining to the same subject.</a:t>
            </a:r>
          </a:p>
        </p:txBody>
      </p:sp>
    </p:spTree>
    <p:extLst>
      <p:ext uri="{BB962C8B-B14F-4D97-AF65-F5344CB8AC3E}">
        <p14:creationId xmlns:p14="http://schemas.microsoft.com/office/powerpoint/2010/main" val="26082067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1000"/>
            <a:lum/>
          </a:blip>
          <a:srcRect/>
          <a:stretch>
            <a:fillRect l="-8000" t="-3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152CA-57B0-1F4E-BD8C-D3898EA97BA6}"/>
              </a:ext>
            </a:extLst>
          </p:cNvPr>
          <p:cNvSpPr>
            <a:spLocks noGrp="1"/>
          </p:cNvSpPr>
          <p:nvPr>
            <p:ph type="title"/>
          </p:nvPr>
        </p:nvSpPr>
        <p:spPr>
          <a:xfrm>
            <a:off x="637907" y="826688"/>
            <a:ext cx="10515600" cy="1034184"/>
          </a:xfrm>
        </p:spPr>
        <p:txBody>
          <a:bodyPr/>
          <a:lstStyle/>
          <a:p>
            <a:r>
              <a:rPr lang="en-US" b="1" dirty="0">
                <a:solidFill>
                  <a:srgbClr val="FF0000"/>
                </a:solidFill>
                <a:latin typeface="Adobe Garamond Pro" panose="02020502060506020403" pitchFamily="18" charset="77"/>
              </a:rPr>
              <a:t>A Quest for the Truth</a:t>
            </a:r>
          </a:p>
        </p:txBody>
      </p:sp>
      <p:sp>
        <p:nvSpPr>
          <p:cNvPr id="3" name="Content Placeholder 2">
            <a:extLst>
              <a:ext uri="{FF2B5EF4-FFF2-40B4-BE49-F238E27FC236}">
                <a16:creationId xmlns:a16="http://schemas.microsoft.com/office/drawing/2014/main" id="{04C148DC-43F7-9348-B92C-4DACED7CEEDA}"/>
              </a:ext>
            </a:extLst>
          </p:cNvPr>
          <p:cNvSpPr>
            <a:spLocks noGrp="1"/>
          </p:cNvSpPr>
          <p:nvPr>
            <p:ph idx="1"/>
          </p:nvPr>
        </p:nvSpPr>
        <p:spPr>
          <a:xfrm>
            <a:off x="637907" y="1703322"/>
            <a:ext cx="7304314" cy="4671356"/>
          </a:xfrm>
        </p:spPr>
        <p:txBody>
          <a:bodyPr>
            <a:normAutofit/>
          </a:bodyPr>
          <a:lstStyle/>
          <a:p>
            <a:pPr marL="0" indent="0">
              <a:spcBef>
                <a:spcPts val="1600"/>
              </a:spcBef>
              <a:buNone/>
            </a:pPr>
            <a:r>
              <a:rPr lang="en-US" dirty="0">
                <a:latin typeface="Adobe Garamond Pro" panose="02020502060506020403" pitchFamily="18" charset="77"/>
              </a:rPr>
              <a:t>We live in an age where information is in overabundance. Everyday we are bombarded with new stories on social media, television, radio and our mobile devices. While many of these stories sound true, it is important to research anything we decide to pass on or repost, to avoid spreading false or misleading information. So how do we research the news that we hear? Where do we start and how do we know we can trust the results we come up with to be unbiased and true?</a:t>
            </a:r>
          </a:p>
        </p:txBody>
      </p:sp>
    </p:spTree>
    <p:extLst>
      <p:ext uri="{BB962C8B-B14F-4D97-AF65-F5344CB8AC3E}">
        <p14:creationId xmlns:p14="http://schemas.microsoft.com/office/powerpoint/2010/main" val="15116107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1000"/>
            <a:lum/>
          </a:blip>
          <a:srcRect/>
          <a:stretch>
            <a:fillRect l="-8000" t="-36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C148DC-43F7-9348-B92C-4DACED7CEEDA}"/>
              </a:ext>
            </a:extLst>
          </p:cNvPr>
          <p:cNvSpPr>
            <a:spLocks noGrp="1"/>
          </p:cNvSpPr>
          <p:nvPr>
            <p:ph idx="1"/>
          </p:nvPr>
        </p:nvSpPr>
        <p:spPr>
          <a:xfrm>
            <a:off x="637907" y="2107474"/>
            <a:ext cx="7304314" cy="4572000"/>
          </a:xfrm>
        </p:spPr>
        <p:txBody>
          <a:bodyPr>
            <a:normAutofit/>
          </a:bodyPr>
          <a:lstStyle/>
          <a:p>
            <a:pPr marL="0" indent="0">
              <a:spcBef>
                <a:spcPts val="1600"/>
              </a:spcBef>
              <a:buNone/>
            </a:pPr>
            <a:r>
              <a:rPr lang="en-US" dirty="0">
                <a:latin typeface="Adobe Garamond Pro" panose="02020502060506020403" pitchFamily="18" charset="77"/>
              </a:rPr>
              <a:t>The </a:t>
            </a:r>
            <a:r>
              <a:rPr lang="en-US" dirty="0" err="1">
                <a:latin typeface="Adobe Garamond Pro" panose="02020502060506020403" pitchFamily="18" charset="77"/>
              </a:rPr>
              <a:t>Figgit</a:t>
            </a:r>
            <a:r>
              <a:rPr lang="en-US" dirty="0">
                <a:latin typeface="Adobe Garamond Pro" panose="02020502060506020403" pitchFamily="18" charset="77"/>
              </a:rPr>
              <a:t> app seeks to solve these dilemmas by providing a simple tool for performing a comprehensive background check on news articles and their sources. If knowledge is power then research is the quest and </a:t>
            </a:r>
            <a:r>
              <a:rPr lang="en-US" dirty="0" err="1">
                <a:latin typeface="Adobe Garamond Pro" panose="02020502060506020403" pitchFamily="18" charset="77"/>
              </a:rPr>
              <a:t>Figgit</a:t>
            </a:r>
            <a:r>
              <a:rPr lang="en-US" dirty="0">
                <a:latin typeface="Adobe Garamond Pro" panose="02020502060506020403" pitchFamily="18" charset="77"/>
              </a:rPr>
              <a:t> is where that quest should begin.</a:t>
            </a:r>
          </a:p>
        </p:txBody>
      </p:sp>
    </p:spTree>
    <p:extLst>
      <p:ext uri="{BB962C8B-B14F-4D97-AF65-F5344CB8AC3E}">
        <p14:creationId xmlns:p14="http://schemas.microsoft.com/office/powerpoint/2010/main" val="1947893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037A8-0ED2-7546-A601-5D633D59FA9D}"/>
              </a:ext>
            </a:extLst>
          </p:cNvPr>
          <p:cNvSpPr>
            <a:spLocks noGrp="1"/>
          </p:cNvSpPr>
          <p:nvPr>
            <p:ph type="title"/>
          </p:nvPr>
        </p:nvSpPr>
        <p:spPr/>
        <p:txBody>
          <a:bodyPr/>
          <a:lstStyle/>
          <a:p>
            <a:r>
              <a:rPr lang="en-US" b="1" dirty="0">
                <a:solidFill>
                  <a:srgbClr val="FF0000"/>
                </a:solidFill>
                <a:latin typeface="Adobe Garamond Pro" panose="02020502060506020403" pitchFamily="18" charset="77"/>
              </a:rPr>
              <a:t>The Design Process</a:t>
            </a:r>
          </a:p>
        </p:txBody>
      </p:sp>
      <p:sp>
        <p:nvSpPr>
          <p:cNvPr id="3" name="Content Placeholder 2">
            <a:extLst>
              <a:ext uri="{FF2B5EF4-FFF2-40B4-BE49-F238E27FC236}">
                <a16:creationId xmlns:a16="http://schemas.microsoft.com/office/drawing/2014/main" id="{4C0B21EB-7A44-F146-882E-20BD3C0B84E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089779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7A6B9-ACD1-7D41-A09F-6A6942B2BA05}"/>
              </a:ext>
            </a:extLst>
          </p:cNvPr>
          <p:cNvSpPr>
            <a:spLocks noGrp="1"/>
          </p:cNvSpPr>
          <p:nvPr>
            <p:ph type="title"/>
          </p:nvPr>
        </p:nvSpPr>
        <p:spPr/>
        <p:txBody>
          <a:bodyPr/>
          <a:lstStyle/>
          <a:p>
            <a:r>
              <a:rPr lang="en-US" b="1" dirty="0">
                <a:solidFill>
                  <a:srgbClr val="FF0000"/>
                </a:solidFill>
                <a:latin typeface="Adobe Garamond Pro" panose="02020502060506020403" pitchFamily="18" charset="77"/>
              </a:rPr>
              <a:t>Technologies Used and How They Work</a:t>
            </a:r>
          </a:p>
        </p:txBody>
      </p:sp>
      <p:sp>
        <p:nvSpPr>
          <p:cNvPr id="3" name="Content Placeholder 2">
            <a:extLst>
              <a:ext uri="{FF2B5EF4-FFF2-40B4-BE49-F238E27FC236}">
                <a16:creationId xmlns:a16="http://schemas.microsoft.com/office/drawing/2014/main" id="{5B3EC3A4-96A4-5B45-8BF7-C5D9B3010A2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18449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C6531-AB39-E443-855C-2694DCB11D59}"/>
              </a:ext>
            </a:extLst>
          </p:cNvPr>
          <p:cNvSpPr>
            <a:spLocks noGrp="1"/>
          </p:cNvSpPr>
          <p:nvPr>
            <p:ph type="title"/>
          </p:nvPr>
        </p:nvSpPr>
        <p:spPr>
          <a:xfrm>
            <a:off x="838200" y="1"/>
            <a:ext cx="10515600" cy="6740433"/>
          </a:xfrm>
        </p:spPr>
        <p:txBody>
          <a:bodyPr>
            <a:normAutofit/>
          </a:bodyPr>
          <a:lstStyle/>
          <a:p>
            <a:pPr algn="ctr"/>
            <a:r>
              <a:rPr lang="en-US" sz="8800" b="1" dirty="0">
                <a:solidFill>
                  <a:srgbClr val="FF0000"/>
                </a:solidFill>
                <a:latin typeface="Adobe Garamond Pro" panose="02020502060506020403" pitchFamily="18" charset="77"/>
              </a:rPr>
              <a:t>Demo</a:t>
            </a:r>
          </a:p>
        </p:txBody>
      </p:sp>
    </p:spTree>
    <p:extLst>
      <p:ext uri="{BB962C8B-B14F-4D97-AF65-F5344CB8AC3E}">
        <p14:creationId xmlns:p14="http://schemas.microsoft.com/office/powerpoint/2010/main" val="30353232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60A9-D721-0B4E-B350-CBF8EBF41E10}"/>
              </a:ext>
            </a:extLst>
          </p:cNvPr>
          <p:cNvSpPr>
            <a:spLocks noGrp="1"/>
          </p:cNvSpPr>
          <p:nvPr>
            <p:ph type="title"/>
          </p:nvPr>
        </p:nvSpPr>
        <p:spPr/>
        <p:txBody>
          <a:bodyPr/>
          <a:lstStyle/>
          <a:p>
            <a:r>
              <a:rPr lang="en-US" b="1" dirty="0">
                <a:solidFill>
                  <a:srgbClr val="FF0000"/>
                </a:solidFill>
                <a:latin typeface="Adobe Garamond Pro" panose="02020502060506020403" pitchFamily="18" charset="77"/>
              </a:rPr>
              <a:t>Plans for Future Development</a:t>
            </a:r>
          </a:p>
        </p:txBody>
      </p:sp>
      <p:sp>
        <p:nvSpPr>
          <p:cNvPr id="3" name="Content Placeholder 2">
            <a:extLst>
              <a:ext uri="{FF2B5EF4-FFF2-40B4-BE49-F238E27FC236}">
                <a16:creationId xmlns:a16="http://schemas.microsoft.com/office/drawing/2014/main" id="{0220857C-BB17-8744-8AF0-D67E60E6667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222562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000">
        <p15:prstTrans prst="curtains"/>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254</Words>
  <Application>Microsoft Macintosh PowerPoint</Application>
  <PresentationFormat>Widescreen</PresentationFormat>
  <Paragraphs>16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FangSong</vt:lpstr>
      <vt:lpstr>Adobe Garamond Pro</vt:lpstr>
      <vt:lpstr>Arial</vt:lpstr>
      <vt:lpstr>Calibri</vt:lpstr>
      <vt:lpstr>Calibri Light</vt:lpstr>
      <vt:lpstr>Office Theme</vt:lpstr>
      <vt:lpstr>PowerPoint Presentation</vt:lpstr>
      <vt:lpstr>PowerPoint Presentation</vt:lpstr>
      <vt:lpstr>Concept</vt:lpstr>
      <vt:lpstr>A Quest for the Truth</vt:lpstr>
      <vt:lpstr>PowerPoint Presentation</vt:lpstr>
      <vt:lpstr>The Design Process</vt:lpstr>
      <vt:lpstr>Technologies Used and How They Work</vt:lpstr>
      <vt:lpstr>Demo</vt:lpstr>
      <vt:lpstr>Plans for Future Development</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FIGGIT app</dc:title>
  <dc:creator>Audrey Fernandez</dc:creator>
  <cp:lastModifiedBy>Audrey Fernandez</cp:lastModifiedBy>
  <cp:revision>21</cp:revision>
  <dcterms:created xsi:type="dcterms:W3CDTF">2018-06-07T21:48:47Z</dcterms:created>
  <dcterms:modified xsi:type="dcterms:W3CDTF">2018-06-08T00:04:49Z</dcterms:modified>
</cp:coreProperties>
</file>