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d9933ba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d9933ba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b093254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b093254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29400f4c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29400f4c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9d4a7389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9d4a7389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9d4a7389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9d4a7389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d9933ba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d9933ba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d9933ba2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d9933ba2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d9933ba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d9933ba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d9933ba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d9933ba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d9933ba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9d9933ba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80467ed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80467e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9d9933ba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9d9933ba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9d9933ba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9d9933ba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9d9933ba2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9d9933ba2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d9933ba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9d9933ba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9d9933ba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9d9933ba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d9933ba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d9933ba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9d9933ba2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9d9933ba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3032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CPS 109 - Lab 8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Whitebox </a:t>
            </a: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2"/>
          <p:cNvSpPr txBox="1"/>
          <p:nvPr>
            <p:ph idx="1" type="subTitle"/>
          </p:nvPr>
        </p:nvSpPr>
        <p:spPr>
          <a:xfrm>
            <a:off x="251100" y="1522075"/>
            <a:ext cx="86418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The whitebox allows you to see inside the box, so to speak. It has limited use cases, in which it is only particularly useful when testing, for say, security vulnerabilities. 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Blackbox testing is superior.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Randomness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3"/>
          <p:cNvSpPr txBox="1"/>
          <p:nvPr>
            <p:ph idx="1" type="subTitle"/>
          </p:nvPr>
        </p:nvSpPr>
        <p:spPr>
          <a:xfrm>
            <a:off x="150" y="1838950"/>
            <a:ext cx="91440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What is randomness? Well, in python, it’s using pseudo randomly generated values or choices to use in your program.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Randomness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150" y="1838950"/>
            <a:ext cx="91440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Why would you use random numbers or choices?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Several reasons: games of cards, rolling dice, etc.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Multi-Dimensional Arrays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150" y="1838950"/>
            <a:ext cx="91440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You all have dealt with </a:t>
            </a: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matrices</a:t>
            </a: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 by now, right?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Multi-dimensional arrays are a way to represent those.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Multi-Dimensional Arrays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150" y="1838950"/>
            <a:ext cx="91440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And what are those?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They’re just lists within lists.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Multi-Dimensional Arrays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250" y="1622575"/>
            <a:ext cx="7753499" cy="5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150" y="2429600"/>
            <a:ext cx="2355700" cy="2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Comprehension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8"/>
          <p:cNvSpPr txBox="1"/>
          <p:nvPr>
            <p:ph idx="1" type="subTitle"/>
          </p:nvPr>
        </p:nvSpPr>
        <p:spPr>
          <a:xfrm>
            <a:off x="150" y="1437675"/>
            <a:ext cx="9144000" cy="18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ourier New"/>
                <a:ea typeface="Courier New"/>
                <a:cs typeface="Courier New"/>
                <a:sym typeface="Courier New"/>
              </a:rPr>
              <a:t>Some of you may have noticed the solution I posted for the tuple sort…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ourier New"/>
                <a:ea typeface="Courier New"/>
                <a:cs typeface="Courier New"/>
                <a:sym typeface="Courier New"/>
              </a:rPr>
              <a:t>This is quick sort. I am not the first or last person to do list comprehension this way.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0" y="2987250"/>
            <a:ext cx="8839200" cy="46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Comprehension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0" y="1668325"/>
            <a:ext cx="9144000" cy="29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urier New"/>
                <a:ea typeface="Courier New"/>
                <a:cs typeface="Courier New"/>
                <a:sym typeface="Courier New"/>
              </a:rPr>
              <a:t>What the heck is that? That syntax is called </a:t>
            </a:r>
            <a:r>
              <a:rPr i="1" lang="en" sz="2900">
                <a:latin typeface="Courier New"/>
                <a:ea typeface="Courier New"/>
                <a:cs typeface="Courier New"/>
                <a:sym typeface="Courier New"/>
              </a:rPr>
              <a:t>list comprehension</a:t>
            </a:r>
            <a:r>
              <a:rPr lang="en" sz="29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ourier New"/>
                <a:ea typeface="Courier New"/>
                <a:cs typeface="Courier New"/>
                <a:sym typeface="Courier New"/>
              </a:rPr>
              <a:t>List comprehension offers a shorter syntax when you want to create a new list based on the values of an existing list.</a:t>
            </a:r>
            <a:endParaRPr sz="2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List Comprehension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30"/>
          <p:cNvSpPr txBox="1"/>
          <p:nvPr>
            <p:ph idx="1" type="subTitle"/>
          </p:nvPr>
        </p:nvSpPr>
        <p:spPr>
          <a:xfrm>
            <a:off x="0" y="1608325"/>
            <a:ext cx="9144000" cy="31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ourier New"/>
                <a:ea typeface="Courier New"/>
                <a:cs typeface="Courier New"/>
                <a:sym typeface="Courier New"/>
              </a:rPr>
              <a:t>Let’s break down what is happening here.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Courier New"/>
                <a:ea typeface="Courier New"/>
                <a:cs typeface="Courier New"/>
                <a:sym typeface="Courier New"/>
              </a:rPr>
              <a:t>This creates a </a:t>
            </a:r>
            <a:r>
              <a:rPr i="1" lang="en" sz="3100"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3100">
                <a:latin typeface="Courier New"/>
                <a:ea typeface="Courier New"/>
                <a:cs typeface="Courier New"/>
                <a:sym typeface="Courier New"/>
              </a:rPr>
              <a:t> that matches the criteria set out on the right of the if statement.</a:t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300" y="3011800"/>
            <a:ext cx="6715125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311708" y="1061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Agenda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837625" y="1838950"/>
            <a:ext cx="83064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Courier New"/>
              <a:buAutoNum type="arabicPeriod"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More on Classes and Tests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Courier New"/>
              <a:buAutoNum type="arabicPeriod"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Randomness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Courier New"/>
              <a:buAutoNum type="arabicPeriod"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List Comprehension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Courier New"/>
              <a:buAutoNum type="arabicPeriod"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Multi-Dimensional Arrays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 on Classes and Tests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418800" y="1757700"/>
            <a:ext cx="83064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What do we remember about classes and tests?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 on Classes and Tests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418800" y="1619575"/>
            <a:ext cx="83064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Recall: a class is your own custom datatype!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An object is a specific instance of that class.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 on Classes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375" y="1437675"/>
            <a:ext cx="7043249" cy="37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More on Classes and Tests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251100" y="1522075"/>
            <a:ext cx="86418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Recall: Unit Tests are a built in class for the Python UnitTest library! You write your own functions for that class when you want to test code.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Writing (Good) Tests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251100" y="1522075"/>
            <a:ext cx="86418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What makes for a good test? Ask yourself these questions when designing tests: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AutoNum type="arabicPeriod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Does this test check if the function is solving the correct problem?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AutoNum type="arabicPeriod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Does this test cover a case that must be tested?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-387350" lvl="0" marL="1371600" rtl="0" algn="l">
              <a:spcBef>
                <a:spcPts val="0"/>
              </a:spcBef>
              <a:spcAft>
                <a:spcPts val="0"/>
              </a:spcAft>
              <a:buSzPts val="2500"/>
              <a:buFont typeface="Courier New"/>
              <a:buAutoNum type="arabicPeriod"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Is this test testing atomic behaviour?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Blackbox Testing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251100" y="1522075"/>
            <a:ext cx="86418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What is the blackbox? The blackbox shrouds everything inside of it in mystery! You can’t see it.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What is blackbox </a:t>
            </a:r>
            <a:r>
              <a:rPr i="1" lang="en" sz="2500"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? This is a form of testing that only tests the </a:t>
            </a:r>
            <a:r>
              <a:rPr i="1" lang="en" sz="2500">
                <a:latin typeface="Courier New"/>
                <a:ea typeface="Courier New"/>
                <a:cs typeface="Courier New"/>
                <a:sym typeface="Courier New"/>
              </a:rPr>
              <a:t>behaviour 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of your program. You are making </a:t>
            </a:r>
            <a:r>
              <a:rPr i="1" lang="en" sz="2500">
                <a:latin typeface="Courier New"/>
                <a:ea typeface="Courier New"/>
                <a:cs typeface="Courier New"/>
                <a:sym typeface="Courier New"/>
              </a:rPr>
              <a:t>assertions </a:t>
            </a: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based on behaviour.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Blackbox Testing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663200"/>
            <a:ext cx="53721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