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fb320a8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fb320a8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fb320a8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fb320a8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fb320a8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fb320a8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fb320a80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fb320a8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0f7e3cc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0f7e3c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PyPy, Jython, IronPython are examples of Python forks that will not handle closing nicely (as of 2015 - lol)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0f7e3cc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0f7e3cc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From: https://docs.python.org/3/tutorial/inputoutput.html#reading-and-writing-files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67aad1e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67aad1e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67aad1ea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67aad1ea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80467ed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80467ed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fb320a8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fb320a8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0c73e3e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0c73e3e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0c73e3e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0c73e3e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0c73e3e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0c73e3e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4174d3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4174d3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4174d3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c4174d3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c73e3e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c73e3e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3032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CPS 109 - Lab 8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I/O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0" y="1532325"/>
            <a:ext cx="91440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 do you deal with files? First, you have to open it!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Your first argument is the file you want to open, your second is your option for dealing with the file.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2571750"/>
            <a:ext cx="44005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I/O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0" y="1532325"/>
            <a:ext cx="91440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 can do this in several ways: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54500"/>
            <a:ext cx="8839200" cy="1703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I/O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>
            <a:off x="0" y="2059450"/>
            <a:ext cx="91440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 what do we do with our file? We can do lots of things! We can write to it, we can read from it, etc.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I/O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0" y="1500375"/>
            <a:ext cx="91440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 is a simple example of opening a file to read, then reading from it.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300" y="2606250"/>
            <a:ext cx="45910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“I open at the close”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0" y="1372650"/>
            <a:ext cx="91440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Courier New"/>
                <a:ea typeface="Courier New"/>
                <a:cs typeface="Courier New"/>
                <a:sym typeface="Courier New"/>
              </a:rPr>
              <a:t>(Harry Potter rulez)</a:t>
            </a:r>
            <a:endParaRPr sz="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 you might be wondering, “what’s with this close nonsense? Why should I be forced to close my files? Won’t they just close when I’m done running the program?”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the Python you’re running will be nice and close your files when you’re done, this is not a guarantee!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“Close encounters with the second slide”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0" y="1372650"/>
            <a:ext cx="91440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Consider if you are running a Python program in the background, or multiple programs simultaneously. It takes resources to keep the files open. See below for best practice on how to open/close files.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25" y="2775850"/>
            <a:ext cx="6588906" cy="22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ctrTitle"/>
          </p:nvPr>
        </p:nvSpPr>
        <p:spPr>
          <a:xfrm>
            <a:off x="311700" y="1950025"/>
            <a:ext cx="8520600" cy="10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Question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the lab 7 folder on my Github, there is a file “a_file.txt”. Download that.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Write a Python program that has a single class, </a:t>
            </a:r>
            <a:r>
              <a:rPr i="1" lang="en" sz="2200"/>
              <a:t>DictParser</a:t>
            </a:r>
            <a:r>
              <a:rPr lang="en" sz="2200"/>
              <a:t>. Give this class two member variables (attributes): a dictionary and an integer. Populate the dictionary with the key-value pairs from the file above, and keep track of the </a:t>
            </a:r>
            <a:r>
              <a:rPr lang="en" sz="2200"/>
              <a:t>number</a:t>
            </a:r>
            <a:r>
              <a:rPr lang="en" sz="2200"/>
              <a:t> of entries with the integer.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Remember: this must all be done in proper Python file format.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Agenda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56350" y="1903425"/>
            <a:ext cx="8387700" cy="31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Dictionaries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 I/O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Dictionaries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Most of you have probably seen dictionaries at this point, but let’s look at them in depth.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is a dictionary? It’s an UNORDERED collection of key/value pairs.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Dictionaries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But what the heck is a key/value pair?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Let’s think about how a physical dictionary works. First, you look up a word and then you read its associated definition. The key is the word, the value is the definition!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Dictionaries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-39950" y="1610900"/>
            <a:ext cx="9232800" cy="32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Here is the structure of a dictionary: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That’s fine and dandy, but what if we want to start with an empty dictionary?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Let’s look at an example...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2571750"/>
            <a:ext cx="79629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Dictionaries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the heck does unordered mean? And why is Cassandra emphasizing it?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Up until now, you’ve dealt with ordered collections: tuples, lists and sets. You can access data at an index. You can’t do this with dictionaries.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Directories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I’ve noticed some of you still aren’t familiar with how and where files are stored on your computers.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How? Why??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Directories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0" y="1437675"/>
            <a:ext cx="90933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urier New"/>
                <a:ea typeface="Courier New"/>
                <a:cs typeface="Courier New"/>
                <a:sym typeface="Courier New"/>
              </a:rPr>
              <a:t>File Directory: 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Where your files are located, a specific directory refers to a specific folder.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urier New"/>
                <a:ea typeface="Courier New"/>
                <a:cs typeface="Courier New"/>
                <a:sym typeface="Courier New"/>
              </a:rPr>
              <a:t>Path: 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Refers to the internal address of a given file or folder. You generally see these at the top of the file explorer. Example: 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C:\Users\Courier\Documents\Grad School\Athens Trip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I/O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is file I/O? Well, your programs don’t exist in a vacuum. You need to be able to communicate with lots of other files on your machine!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