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73907145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73907145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a73907145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a73907145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73907145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73907145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73907145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73907145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eab08ae8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eab08ae8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eab08ae8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eab08ae8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8eab08ae8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8eab08ae8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8eab08ae8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8eab08ae8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eab08ae8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8eab08ae8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8eab08ae8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8eab08ae8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80467ed1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80467ed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eab08ae8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eab08ae8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8eab08ae8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8eab08ae8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eab08ae8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8eab08ae8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8eab08ae8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8eab08ae8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8eab08ae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8eab08ae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8eab08ae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8eab08a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7390714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7390714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702cb7e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702cb7e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73907145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73907145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73907145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7390714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a7390714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a7390714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b169471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b169471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Python documentation on classes: https://docs.python.org/3/tutorial/classes.html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73907145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73907145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73032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CPS 109 - Lab 6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Unit Testing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0" y="153232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 why did we introduce classes before showing testing? What does this have to do with that “__main__” business?!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Unit Testing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0" y="1532325"/>
            <a:ext cx="91440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Let’s look at an example from your prof: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950" y="2191000"/>
            <a:ext cx="5530090" cy="27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Unit Testing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0" y="1532325"/>
            <a:ext cx="9144000" cy="13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That’s weird. The most frequent function is in a different file!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That’s because we’re importing it at the top. We can import from different files like we do with libraries. Speaking of libraries, notice how we import “unittest”?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Unit Testing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0" y="1532325"/>
            <a:ext cx="9144000" cy="13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Long story short: make classes, call methods and classes outside of files you’ve already made, and then test them!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Writing a Program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0" y="153232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Why do we bring this up now? You’ve been writing programs since the beginning of the semester.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Correction: you’ve been writing bad programs for the majority of the semester.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Writing a Program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7"/>
          <p:cNvSpPr txBox="1"/>
          <p:nvPr>
            <p:ph idx="1" type="subTitle"/>
          </p:nvPr>
        </p:nvSpPr>
        <p:spPr>
          <a:xfrm>
            <a:off x="0" y="2634725"/>
            <a:ext cx="91440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Well that’s not very nice :(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Word On Locality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8"/>
          <p:cNvSpPr txBox="1"/>
          <p:nvPr>
            <p:ph idx="1" type="subTitle"/>
          </p:nvPr>
        </p:nvSpPr>
        <p:spPr>
          <a:xfrm>
            <a:off x="0" y="1489025"/>
            <a:ext cx="91440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lot of you seem to still struggle with the concept of locality.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Recall: locality is the idea that variables themselves are used and destroyed within specific code blocks. You need to pass data around to local variables in order to maintain that data.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Word On Locality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9"/>
          <p:cNvSpPr txBox="1"/>
          <p:nvPr>
            <p:ph idx="1" type="subTitle"/>
          </p:nvPr>
        </p:nvSpPr>
        <p:spPr>
          <a:xfrm>
            <a:off x="0" y="1724650"/>
            <a:ext cx="91440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Passing around data? Understanding how functions use arguments?? Why can’t I just have variables declared in the ether or use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to declare global variables?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Word On Locality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30"/>
          <p:cNvSpPr txBox="1"/>
          <p:nvPr>
            <p:ph idx="1" type="subTitle"/>
          </p:nvPr>
        </p:nvSpPr>
        <p:spPr>
          <a:xfrm>
            <a:off x="0" y="1594650"/>
            <a:ext cx="91440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The issue with globals and ether variables (as I call them) is simple: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Say you have a large program, consisting of several files. Troubleshooting issues involving variables like that are now a nightmare and next to impossible.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Bad Programming Example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6275"/>
            <a:ext cx="9144000" cy="2855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Agenda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26800" y="1838950"/>
            <a:ext cx="8017200" cy="31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Courier New"/>
              <a:buAutoNum type="arabicPeriod"/>
            </a:pPr>
            <a:r>
              <a:rPr lang="en" sz="3700">
                <a:latin typeface="Courier New"/>
                <a:ea typeface="Courier New"/>
                <a:cs typeface="Courier New"/>
                <a:sym typeface="Courier New"/>
              </a:rPr>
              <a:t>Classes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Courier New"/>
              <a:buAutoNum type="arabicPeriod"/>
            </a:pPr>
            <a:r>
              <a:rPr lang="en" sz="3700">
                <a:latin typeface="Courier New"/>
                <a:ea typeface="Courier New"/>
                <a:cs typeface="Courier New"/>
                <a:sym typeface="Courier New"/>
              </a:rPr>
              <a:t>Testing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SzPts val="3700"/>
              <a:buFont typeface="Courier New"/>
              <a:buAutoNum type="arabicPeriod"/>
            </a:pPr>
            <a:r>
              <a:rPr lang="en" sz="3700">
                <a:latin typeface="Courier New"/>
                <a:ea typeface="Courier New"/>
                <a:cs typeface="Courier New"/>
                <a:sym typeface="Courier New"/>
              </a:rPr>
              <a:t>Actually Writing a Good Program</a:t>
            </a:r>
            <a:endParaRPr sz="3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Good Programming Example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9925"/>
            <a:ext cx="9144000" cy="2104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Bad Programming Example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425" y="1508825"/>
            <a:ext cx="2985139" cy="34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Good Programming Example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6" name="Google Shape;1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25" y="1606325"/>
            <a:ext cx="8181850" cy="323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Designing A Program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35"/>
          <p:cNvSpPr txBox="1"/>
          <p:nvPr>
            <p:ph idx="1" type="subTitle"/>
          </p:nvPr>
        </p:nvSpPr>
        <p:spPr>
          <a:xfrm>
            <a:off x="585725" y="1497150"/>
            <a:ext cx="81927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is expected of me?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is the functionality I need?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functions and classes do I need to accomplish this?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Create skeleton for your code.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Write tests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Fill in functions and classes.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AutoNum type="arabicPeriod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Write your main.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Designing A Program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36"/>
          <p:cNvSpPr txBox="1"/>
          <p:nvPr>
            <p:ph idx="1" type="subTitle"/>
          </p:nvPr>
        </p:nvSpPr>
        <p:spPr>
          <a:xfrm>
            <a:off x="82650" y="1684025"/>
            <a:ext cx="89787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Problem: I need a program that keeps track of baked goods. This should include basic information about the name, ingredients, colours, etc. I need to be able to add and delete baked goods, look up baked goods and update baked goods’ ingredients.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ctrTitle"/>
          </p:nvPr>
        </p:nvSpPr>
        <p:spPr>
          <a:xfrm>
            <a:off x="311700" y="2091000"/>
            <a:ext cx="8520600" cy="9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Agenda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0" y="153232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All concepts bring us back to this.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You know how we’ve been droning on about using: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Well now we have a use for it!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213" y="2955750"/>
            <a:ext cx="4701575" cy="5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Classes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0" y="153232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What’s a class? I know your profs haven’t gone over this, but if we’re introducing testing, we’ll introduce classes.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class is simple: it’s a way to consistently define an object.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Classes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0" y="153232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Recall: an object is a piece of data in your program. Built in objects are things like ints, lists, etc.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class is a set of interlinked objects that make up a new object!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Classes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0" y="1532325"/>
            <a:ext cx="91440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Let’s make a basic class: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Notice that we use the __init__ here? It’s short for initialize! We use this for when we want to make a new object.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13" y="2087250"/>
            <a:ext cx="574357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Classes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0" y="1532325"/>
            <a:ext cx="91440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 can also give it methods! (Just built in functions):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75" y="2949800"/>
            <a:ext cx="43624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Classes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0" y="1532325"/>
            <a:ext cx="9144000" cy="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 careful about where you put your variables in classes!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0" l="0" r="33159" t="0"/>
          <a:stretch/>
        </p:blipFill>
        <p:spPr>
          <a:xfrm>
            <a:off x="152375" y="2517725"/>
            <a:ext cx="4283700" cy="25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17725"/>
            <a:ext cx="4422774" cy="2074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Unit Testing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0" y="153232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is unit testing? Simply put: it’s a way to automate testing your code so you don’t have to run it a million times.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