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4764286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4764286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4764286a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4764286a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a4764286a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a4764286a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4764286a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4764286a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7bb717fef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7bb717fe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bb717fef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bb717fe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6a34e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6a34e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6a34e4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6a34e4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7bb717fef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7bb717fe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80467ed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80467ed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a4764286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a4764286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4764286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476428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4764286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a4764286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4764286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4764286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4764286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4764286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ea43083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ea43083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a43083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a43083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3032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CPS 109 - Lab 5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 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0" y="1532325"/>
            <a:ext cx="91440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One application that you guys have already gone over is the Fibonacci sequence. Another one we can approach with recursion is factorials.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 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088" y="1590075"/>
            <a:ext cx="8043825" cy="29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Word On Mutability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0" y="1532325"/>
            <a:ext cx="91440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We have touched upon mutability in the past, but let’s get a concrete understanding of it.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Word On </a:t>
            </a: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Mutability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0" y="1532325"/>
            <a:ext cx="91440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Something is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mutable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its contents can be changed (like a list).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Something is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immutable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its contents cannot be changed (like a string or a tuple).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 What’s A Tuple?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6"/>
          <p:cNvSpPr txBox="1"/>
          <p:nvPr>
            <p:ph idx="1" type="subTitle"/>
          </p:nvPr>
        </p:nvSpPr>
        <p:spPr>
          <a:xfrm>
            <a:off x="0" y="1532325"/>
            <a:ext cx="91440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 tuple is an immutable list! It is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ordered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What does that mean?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Just like a list, you can access members of the tuple by using their index. The difference is that you cannot change a tuple!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Tuple Example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7"/>
          <p:cNvSpPr txBox="1"/>
          <p:nvPr>
            <p:ph idx="1" type="subTitle"/>
          </p:nvPr>
        </p:nvSpPr>
        <p:spPr>
          <a:xfrm>
            <a:off x="0" y="1532325"/>
            <a:ext cx="91440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Tuples need round () brackets, instead of the conventional square [] brackets for lists.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can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iterate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over them just like lists and strings!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3169175"/>
            <a:ext cx="452437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But what about str.replace()?</a:t>
            </a:r>
            <a:endParaRPr sz="3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0" y="1532325"/>
            <a:ext cx="9144000" cy="19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You’ll notice that for string manipulation methods (.replace(), .lower(), etc.) the method returns a new string.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need to overwrite your old string with the new string returned by the method.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0" y="145950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Mutability Example 2</a:t>
            </a:r>
            <a:endParaRPr sz="39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0" y="1532325"/>
            <a:ext cx="9144000" cy="19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7681"/>
            <a:ext cx="9144001" cy="31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65069"/>
            <a:ext cx="3019808" cy="526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ctrTitle"/>
          </p:nvPr>
        </p:nvSpPr>
        <p:spPr>
          <a:xfrm>
            <a:off x="311708" y="980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Agenda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0" y="143767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Last lab was functions. This lab, let’s talk about 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recursive functions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We will also talk more about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mutability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and tuples.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 know some of you have encountered “classes” with testing. We will go over that next week.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 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What’s a recursive function? Well, first let’s talk about what it means to be recursive.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or something to be recursive, it has to reference itself in order to work.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 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1532325"/>
            <a:ext cx="9144000" cy="34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 all seriousness, for something to be recursive, it has to call on itself in order to work.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 Definitions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23225"/>
            <a:ext cx="8839199" cy="17582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0" y="1556250"/>
            <a:ext cx="91440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Let’s look at an example from an assignment I was given last year: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 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0" y="1811850"/>
            <a:ext cx="91440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So what does this mean to you? Well, we can use this concept to write functions!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Recursive Functions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0" y="1532325"/>
            <a:ext cx="91440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Why would this ever be useful? Well, there are some instances where recursion is the only way to solve a problem.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Can any of you think of a problem that may require recursive functionality?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Cases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0" y="1532325"/>
            <a:ext cx="91440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First, however, we need to talk about base cases. These are super important for designing recursive functions, since they keep your program from recursing indefinity.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0" y="509475"/>
            <a:ext cx="9144000" cy="9282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Base Cases</a:t>
            </a:r>
            <a:endParaRPr sz="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0" y="1532325"/>
            <a:ext cx="91440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What is a base case?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14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Simply put: it’s the default behaviour you need to account for when writing a recursive function. Base cases are reserved for when the function’s input is very simple, like 1.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