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EBE"/>
    <a:srgbClr val="FF6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99" autoAdjust="0"/>
  </p:normalViewPr>
  <p:slideViewPr>
    <p:cSldViewPr>
      <p:cViewPr varScale="1">
        <p:scale>
          <a:sx n="55" d="100"/>
          <a:sy n="55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5239A-B992-41CB-B272-C546041C3E19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86177-7A7E-4439-AF59-67ABEB86B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4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86177-7A7E-4439-AF59-67ABEB86B3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9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3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1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3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80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5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9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9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50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7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4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D896-B84D-465C-87A2-D37FD8D3A896}" type="datetimeFigureOut">
              <a:rPr lang="ru-RU" smtClean="0"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9DAA-B4CA-462C-BBAE-77CF39310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6400"/>
                </a:solidFill>
                <a:latin typeface="PF BeauSans Pro" pitchFamily="50" charset="0"/>
              </a:rPr>
              <a:t>AS</a:t>
            </a:r>
            <a:r>
              <a:rPr lang="en-US" sz="4000" dirty="0" smtClean="0">
                <a:solidFill>
                  <a:srgbClr val="286EBE"/>
                </a:solidFill>
                <a:latin typeface="PF BeauSans Pro" pitchFamily="50" charset="0"/>
              </a:rPr>
              <a:t>ync</a:t>
            </a:r>
            <a:r>
              <a:rPr lang="en-US" sz="6000" dirty="0" smtClean="0">
                <a:solidFill>
                  <a:srgbClr val="FF6400"/>
                </a:solidFill>
                <a:latin typeface="PF BeauSans Pro" pitchFamily="50" charset="0"/>
              </a:rPr>
              <a:t>P.NET</a:t>
            </a:r>
            <a:endParaRPr lang="ru-RU" sz="6000" dirty="0">
              <a:solidFill>
                <a:srgbClr val="FF6400"/>
              </a:solidFill>
              <a:latin typeface="PF BeauSans Pro" pitchFamily="50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286EBE"/>
                </a:solidFill>
                <a:latin typeface="PF BeauSans Pro" pitchFamily="50" charset="0"/>
              </a:rPr>
              <a:t>Асинхронное программирование в </a:t>
            </a:r>
            <a:r>
              <a:rPr lang="en-US" dirty="0" smtClean="0">
                <a:solidFill>
                  <a:srgbClr val="286EBE"/>
                </a:solidFill>
                <a:latin typeface="PF BeauSans Pro" pitchFamily="50" charset="0"/>
              </a:rPr>
              <a:t>ASP.NET</a:t>
            </a:r>
            <a:endParaRPr lang="ru-RU" dirty="0">
              <a:solidFill>
                <a:srgbClr val="286EBE"/>
              </a:solidFill>
              <a:latin typeface="PF BeauSans Pr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6</Words>
  <Application>Microsoft Office PowerPoint</Application>
  <PresentationFormat>Экран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ASyncP.NET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Юра</dc:creator>
  <cp:lastModifiedBy>Юра</cp:lastModifiedBy>
  <cp:revision>40</cp:revision>
  <dcterms:created xsi:type="dcterms:W3CDTF">2014-07-12T11:36:21Z</dcterms:created>
  <dcterms:modified xsi:type="dcterms:W3CDTF">2014-07-27T10:34:06Z</dcterms:modified>
</cp:coreProperties>
</file>