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8.svg" ContentType="image/svg"/>
  <Override PartName="/ppt/media/image10.svg" ContentType="image/svg"/>
  <Override PartName="/ppt/media/image12.svg" ContentType="image/svg"/>
  <Override PartName="/ppt/media/image14.svg" ContentType="image/svg"/>
  <Override PartName="/ppt/media/image16.svg" ContentType="image/sv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4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309" r:id="rId28"/>
    <p:sldId id="287" r:id="rId29"/>
    <p:sldId id="301" r:id="rId30"/>
    <p:sldId id="300" r:id="rId31"/>
    <p:sldId id="295" r:id="rId32"/>
    <p:sldId id="299" r:id="rId33"/>
    <p:sldId id="298" r:id="rId34"/>
    <p:sldId id="297" r:id="rId35"/>
    <p:sldId id="296" r:id="rId36"/>
    <p:sldId id="308" r:id="rId37"/>
    <p:sldId id="292" r:id="rId38"/>
    <p:sldId id="293" r:id="rId39"/>
    <p:sldId id="294" r:id="rId40"/>
    <p:sldId id="310" r:id="rId41"/>
    <p:sldId id="318" r:id="rId42"/>
    <p:sldId id="319" r:id="rId43"/>
    <p:sldId id="278" r:id="rId44"/>
    <p:sldId id="27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9"/>
  </p:normalViewPr>
  <p:slideViewPr>
    <p:cSldViewPr snapToGrid="0">
      <p:cViewPr varScale="1">
        <p:scale>
          <a:sx n="114" d="100"/>
          <a:sy n="114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1AFB0-6387-467C-9D6F-5E1DF60EF60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3DE8AD-B8B2-41E6-8408-2124A73C10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Version Control</a:t>
          </a:r>
        </a:p>
      </dgm:t>
    </dgm:pt>
    <dgm:pt modelId="{9F9DDCBA-9AA9-4F1C-9EE7-71F88BC3DF6A}" type="parTrans" cxnId="{1AC3B056-5480-4E1A-BC68-999CD8264143}">
      <dgm:prSet/>
      <dgm:spPr/>
      <dgm:t>
        <a:bodyPr/>
        <a:lstStyle/>
        <a:p>
          <a:endParaRPr lang="en-US"/>
        </a:p>
      </dgm:t>
    </dgm:pt>
    <dgm:pt modelId="{2B6628D6-35F1-4F20-B092-AE6C922F75E3}" type="sibTrans" cxnId="{1AC3B056-5480-4E1A-BC68-999CD8264143}">
      <dgm:prSet/>
      <dgm:spPr/>
      <dgm:t>
        <a:bodyPr/>
        <a:lstStyle/>
        <a:p>
          <a:endParaRPr lang="en-US"/>
        </a:p>
      </dgm:t>
    </dgm:pt>
    <dgm:pt modelId="{09BD055C-CAA1-4115-B916-512C197E15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 as Version Control</a:t>
          </a:r>
        </a:p>
      </dgm:t>
    </dgm:pt>
    <dgm:pt modelId="{0FDD0D0A-D22D-45C2-B4EC-4C0DA08376D2}" type="parTrans" cxnId="{1CB00E29-ADBF-4FBC-AE18-2E7406FB4889}">
      <dgm:prSet/>
      <dgm:spPr/>
      <dgm:t>
        <a:bodyPr/>
        <a:lstStyle/>
        <a:p>
          <a:endParaRPr lang="en-US"/>
        </a:p>
      </dgm:t>
    </dgm:pt>
    <dgm:pt modelId="{C26B2AB4-0C37-4D05-83CE-743AD7018E9A}" type="sibTrans" cxnId="{1CB00E29-ADBF-4FBC-AE18-2E7406FB4889}">
      <dgm:prSet/>
      <dgm:spPr/>
      <dgm:t>
        <a:bodyPr/>
        <a:lstStyle/>
        <a:p>
          <a:endParaRPr lang="en-US"/>
        </a:p>
      </dgm:t>
    </dgm:pt>
    <dgm:pt modelId="{1F0C335D-60CA-494D-AE2B-EBF3A973EB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GitHub</a:t>
          </a:r>
        </a:p>
      </dgm:t>
    </dgm:pt>
    <dgm:pt modelId="{A1BF2AA9-D663-4AC5-8A3F-B2CD3A2F2D62}" type="parTrans" cxnId="{DDCC8A84-077D-4F4A-BFA9-EC7D3D13A377}">
      <dgm:prSet/>
      <dgm:spPr/>
      <dgm:t>
        <a:bodyPr/>
        <a:lstStyle/>
        <a:p>
          <a:endParaRPr lang="en-US"/>
        </a:p>
      </dgm:t>
    </dgm:pt>
    <dgm:pt modelId="{380CC9C2-D8D5-4E72-A6F8-BFBB367998EE}" type="sibTrans" cxnId="{DDCC8A84-077D-4F4A-BFA9-EC7D3D13A377}">
      <dgm:prSet/>
      <dgm:spPr/>
      <dgm:t>
        <a:bodyPr/>
        <a:lstStyle/>
        <a:p>
          <a:endParaRPr lang="en-US"/>
        </a:p>
      </dgm:t>
    </dgm:pt>
    <dgm:pt modelId="{C74F7953-35E1-47C3-AA7F-D05586AC82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a Repository</a:t>
          </a:r>
        </a:p>
      </dgm:t>
    </dgm:pt>
    <dgm:pt modelId="{4DDCE2DE-5C28-4A48-8325-DACD9B0DA1D7}" type="parTrans" cxnId="{2A6E1290-C986-41A9-A736-7FA35707D8AE}">
      <dgm:prSet/>
      <dgm:spPr/>
      <dgm:t>
        <a:bodyPr/>
        <a:lstStyle/>
        <a:p>
          <a:endParaRPr lang="en-US"/>
        </a:p>
      </dgm:t>
    </dgm:pt>
    <dgm:pt modelId="{AA4896E9-C046-4F02-AC64-B094B353546B}" type="sibTrans" cxnId="{2A6E1290-C986-41A9-A736-7FA35707D8AE}">
      <dgm:prSet/>
      <dgm:spPr/>
      <dgm:t>
        <a:bodyPr/>
        <a:lstStyle/>
        <a:p>
          <a:endParaRPr lang="en-US"/>
        </a:p>
      </dgm:t>
    </dgm:pt>
    <dgm:pt modelId="{BB28E13E-09EB-4820-ADD1-20CADDE862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enorite"/>
            </a:rPr>
            <a:t> </a:t>
          </a:r>
          <a:r>
            <a:rPr lang="en-US" dirty="0"/>
            <a:t>What is Cloning </a:t>
          </a:r>
        </a:p>
      </dgm:t>
    </dgm:pt>
    <dgm:pt modelId="{223C97DD-EE40-402F-A70D-A1ED5256976C}" type="parTrans" cxnId="{AF04B145-D300-41A4-BD6D-58E5B34B6332}">
      <dgm:prSet/>
      <dgm:spPr/>
      <dgm:t>
        <a:bodyPr/>
        <a:lstStyle/>
        <a:p>
          <a:endParaRPr lang="en-US"/>
        </a:p>
      </dgm:t>
    </dgm:pt>
    <dgm:pt modelId="{F3B102BC-CFA0-4F8B-AD23-59D2A4B42CB3}" type="sibTrans" cxnId="{AF04B145-D300-41A4-BD6D-58E5B34B6332}">
      <dgm:prSet/>
      <dgm:spPr/>
      <dgm:t>
        <a:bodyPr/>
        <a:lstStyle/>
        <a:p>
          <a:endParaRPr lang="en-US"/>
        </a:p>
      </dgm:t>
    </dgm:pt>
    <dgm:pt modelId="{B602E8FF-A98E-4D29-A781-40007C471AB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  <a:cs typeface="Calibri"/>
            </a:rPr>
            <a:t> Hands-on: Create a GitHub Repository</a:t>
          </a:r>
          <a:endParaRPr lang="en-US" dirty="0">
            <a:latin typeface="Calibri"/>
            <a:cs typeface="Calibri"/>
          </a:endParaRPr>
        </a:p>
      </dgm:t>
    </dgm:pt>
    <dgm:pt modelId="{A80F31C6-B0A9-4B24-AB46-4B6AD4A9BF8F}" type="parTrans" cxnId="{AD36F644-AF30-434B-9289-9FD707677025}">
      <dgm:prSet/>
      <dgm:spPr/>
      <dgm:t>
        <a:bodyPr/>
        <a:lstStyle/>
        <a:p>
          <a:endParaRPr lang="en-US"/>
        </a:p>
      </dgm:t>
    </dgm:pt>
    <dgm:pt modelId="{12570E38-8857-40B4-9AA0-7F805D5C7B1C}" type="sibTrans" cxnId="{AD36F644-AF30-434B-9289-9FD707677025}">
      <dgm:prSet/>
      <dgm:spPr/>
      <dgm:t>
        <a:bodyPr/>
        <a:lstStyle/>
        <a:p>
          <a:endParaRPr lang="en-US"/>
        </a:p>
      </dgm:t>
    </dgm:pt>
    <dgm:pt modelId="{46D5C940-FD53-43BE-9C67-5F7E0371D42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enorite"/>
            </a:rPr>
            <a:t> Hands-on: Clone a Repository</a:t>
          </a:r>
        </a:p>
      </dgm:t>
    </dgm:pt>
    <dgm:pt modelId="{4850C34A-C8F0-4D13-B2C4-AF90BD093934}" type="parTrans" cxnId="{65CDAE64-E2B7-441C-A767-CEF3358205DD}">
      <dgm:prSet/>
      <dgm:spPr/>
      <dgm:t>
        <a:bodyPr/>
        <a:lstStyle/>
        <a:p>
          <a:endParaRPr lang="en-US"/>
        </a:p>
      </dgm:t>
    </dgm:pt>
    <dgm:pt modelId="{454E9C97-8E7D-4EA4-9A47-81540CF7625F}" type="sibTrans" cxnId="{65CDAE64-E2B7-441C-A767-CEF3358205DD}">
      <dgm:prSet/>
      <dgm:spPr/>
      <dgm:t>
        <a:bodyPr/>
        <a:lstStyle/>
        <a:p>
          <a:endParaRPr lang="en-US"/>
        </a:p>
      </dgm:t>
    </dgm:pt>
    <dgm:pt modelId="{2F2E875D-CFA2-2445-A094-84C5EEB98B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Collaboration</a:t>
          </a:r>
        </a:p>
      </dgm:t>
    </dgm:pt>
    <dgm:pt modelId="{46789C61-6A99-B148-A315-A37CD4BC2B7B}" type="parTrans" cxnId="{57D64D2D-2E74-2A4A-B699-81C3562924EC}">
      <dgm:prSet/>
      <dgm:spPr/>
      <dgm:t>
        <a:bodyPr/>
        <a:lstStyle/>
        <a:p>
          <a:endParaRPr lang="en-US"/>
        </a:p>
      </dgm:t>
    </dgm:pt>
    <dgm:pt modelId="{BDABB492-F34D-E244-9FEB-9FDE78B5A2E4}" type="sibTrans" cxnId="{57D64D2D-2E74-2A4A-B699-81C3562924EC}">
      <dgm:prSet/>
      <dgm:spPr/>
      <dgm:t>
        <a:bodyPr/>
        <a:lstStyle/>
        <a:p>
          <a:endParaRPr lang="en-US"/>
        </a:p>
      </dgm:t>
    </dgm:pt>
    <dgm:pt modelId="{E9472F1B-7995-694D-B9D1-AF5A7AFA99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Hands-on: Resolving Conflicts</a:t>
          </a:r>
        </a:p>
      </dgm:t>
    </dgm:pt>
    <dgm:pt modelId="{1B8616AE-CDC6-5342-80DF-EF9A67478512}" type="parTrans" cxnId="{4A718F85-2444-B347-8EA1-C71D367F0BBE}">
      <dgm:prSet/>
      <dgm:spPr/>
      <dgm:t>
        <a:bodyPr/>
        <a:lstStyle/>
        <a:p>
          <a:endParaRPr lang="en-US"/>
        </a:p>
      </dgm:t>
    </dgm:pt>
    <dgm:pt modelId="{C3346F17-C8C9-C745-A546-70E744031FDC}" type="sibTrans" cxnId="{4A718F85-2444-B347-8EA1-C71D367F0BBE}">
      <dgm:prSet/>
      <dgm:spPr/>
      <dgm:t>
        <a:bodyPr/>
        <a:lstStyle/>
        <a:p>
          <a:endParaRPr lang="en-US"/>
        </a:p>
      </dgm:t>
    </dgm:pt>
    <dgm:pt modelId="{0C42D7A7-178C-4609-8D09-33DD6B98A093}" type="pres">
      <dgm:prSet presAssocID="{9FD1AFB0-6387-467C-9D6F-5E1DF60EF603}" presName="root" presStyleCnt="0">
        <dgm:presLayoutVars>
          <dgm:dir/>
          <dgm:resizeHandles val="exact"/>
        </dgm:presLayoutVars>
      </dgm:prSet>
      <dgm:spPr/>
    </dgm:pt>
    <dgm:pt modelId="{D85FA441-9E15-4D3B-A79A-DF249F4D9888}" type="pres">
      <dgm:prSet presAssocID="{4C3DE8AD-B8B2-41E6-8408-2124A73C10A9}" presName="compNode" presStyleCnt="0"/>
      <dgm:spPr/>
    </dgm:pt>
    <dgm:pt modelId="{A5925D3D-BEE3-4B3C-931D-3CF75C8C5040}" type="pres">
      <dgm:prSet presAssocID="{4C3DE8AD-B8B2-41E6-8408-2124A73C10A9}" presName="bgRect" presStyleLbl="bgShp" presStyleIdx="0" presStyleCnt="9"/>
      <dgm:spPr/>
    </dgm:pt>
    <dgm:pt modelId="{1EDAC6CF-7E66-4F3C-9FC6-0F8C96EBE63A}" type="pres">
      <dgm:prSet presAssocID="{4C3DE8AD-B8B2-41E6-8408-2124A73C10A9}" presName="iconRect" presStyleLbl="node1" presStyleIdx="0" presStyleCnt="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9645445-21AF-4925-9E14-B3871B87DC63}" type="pres">
      <dgm:prSet presAssocID="{4C3DE8AD-B8B2-41E6-8408-2124A73C10A9}" presName="spaceRect" presStyleCnt="0"/>
      <dgm:spPr/>
    </dgm:pt>
    <dgm:pt modelId="{D6F43A56-524F-4F12-BBE0-93D9FA891300}" type="pres">
      <dgm:prSet presAssocID="{4C3DE8AD-B8B2-41E6-8408-2124A73C10A9}" presName="parTx" presStyleLbl="revTx" presStyleIdx="0" presStyleCnt="9">
        <dgm:presLayoutVars>
          <dgm:chMax val="0"/>
          <dgm:chPref val="0"/>
        </dgm:presLayoutVars>
      </dgm:prSet>
      <dgm:spPr/>
    </dgm:pt>
    <dgm:pt modelId="{E1BD9903-C942-4F3A-9F47-2BF1A1241695}" type="pres">
      <dgm:prSet presAssocID="{2B6628D6-35F1-4F20-B092-AE6C922F75E3}" presName="sibTrans" presStyleCnt="0"/>
      <dgm:spPr/>
    </dgm:pt>
    <dgm:pt modelId="{64D66741-1465-4343-A85A-02389380B848}" type="pres">
      <dgm:prSet presAssocID="{09BD055C-CAA1-4115-B916-512C197E1558}" presName="compNode" presStyleCnt="0"/>
      <dgm:spPr/>
    </dgm:pt>
    <dgm:pt modelId="{43344060-5056-4545-A057-7AD6A4F20165}" type="pres">
      <dgm:prSet presAssocID="{09BD055C-CAA1-4115-B916-512C197E1558}" presName="bgRect" presStyleLbl="bgShp" presStyleIdx="1" presStyleCnt="9"/>
      <dgm:spPr/>
    </dgm:pt>
    <dgm:pt modelId="{CA688B30-FD34-4C23-9ED0-6D3ED5D22A2F}" type="pres">
      <dgm:prSet presAssocID="{09BD055C-CAA1-4115-B916-512C197E1558}" presName="iconRect" presStyleLbl="node1" presStyleIdx="1" presStyleCnt="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F240FB5-1FDE-4F5B-8880-565CBF8E1711}" type="pres">
      <dgm:prSet presAssocID="{09BD055C-CAA1-4115-B916-512C197E1558}" presName="spaceRect" presStyleCnt="0"/>
      <dgm:spPr/>
    </dgm:pt>
    <dgm:pt modelId="{E4DD5D98-D588-43FC-B797-D9CCBB8ABCEE}" type="pres">
      <dgm:prSet presAssocID="{09BD055C-CAA1-4115-B916-512C197E1558}" presName="parTx" presStyleLbl="revTx" presStyleIdx="1" presStyleCnt="9">
        <dgm:presLayoutVars>
          <dgm:chMax val="0"/>
          <dgm:chPref val="0"/>
        </dgm:presLayoutVars>
      </dgm:prSet>
      <dgm:spPr/>
    </dgm:pt>
    <dgm:pt modelId="{A347F128-7806-4C76-83CC-F7172DFE41E3}" type="pres">
      <dgm:prSet presAssocID="{C26B2AB4-0C37-4D05-83CE-743AD7018E9A}" presName="sibTrans" presStyleCnt="0"/>
      <dgm:spPr/>
    </dgm:pt>
    <dgm:pt modelId="{7EC64E97-BE0C-45FD-B28F-5CF8EA46E327}" type="pres">
      <dgm:prSet presAssocID="{1F0C335D-60CA-494D-AE2B-EBF3A973EB00}" presName="compNode" presStyleCnt="0"/>
      <dgm:spPr/>
    </dgm:pt>
    <dgm:pt modelId="{4A5E8915-E0DA-4D9A-81C3-E30F9CAE40E9}" type="pres">
      <dgm:prSet presAssocID="{1F0C335D-60CA-494D-AE2B-EBF3A973EB00}" presName="bgRect" presStyleLbl="bgShp" presStyleIdx="2" presStyleCnt="9"/>
      <dgm:spPr/>
    </dgm:pt>
    <dgm:pt modelId="{C64BB8EC-A5E0-49EF-BE81-7C8D667C5708}" type="pres">
      <dgm:prSet presAssocID="{1F0C335D-60CA-494D-AE2B-EBF3A973EB00}" presName="iconRect" presStyleLbl="node1" presStyleIdx="2" presStyleCnt="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agement"/>
        </a:ext>
      </dgm:extLst>
    </dgm:pt>
    <dgm:pt modelId="{F5A793A1-A6F9-40B2-943B-E318469F798F}" type="pres">
      <dgm:prSet presAssocID="{1F0C335D-60CA-494D-AE2B-EBF3A973EB00}" presName="spaceRect" presStyleCnt="0"/>
      <dgm:spPr/>
    </dgm:pt>
    <dgm:pt modelId="{911D19C0-AE42-43BA-8EDF-465FAC5F867F}" type="pres">
      <dgm:prSet presAssocID="{1F0C335D-60CA-494D-AE2B-EBF3A973EB00}" presName="parTx" presStyleLbl="revTx" presStyleIdx="2" presStyleCnt="9">
        <dgm:presLayoutVars>
          <dgm:chMax val="0"/>
          <dgm:chPref val="0"/>
        </dgm:presLayoutVars>
      </dgm:prSet>
      <dgm:spPr/>
    </dgm:pt>
    <dgm:pt modelId="{137B0189-6B2A-4862-A976-5328F9EF0A65}" type="pres">
      <dgm:prSet presAssocID="{380CC9C2-D8D5-4E72-A6F8-BFBB367998EE}" presName="sibTrans" presStyleCnt="0"/>
      <dgm:spPr/>
    </dgm:pt>
    <dgm:pt modelId="{30C2A69C-2C14-4CB2-B3D8-8DCCC9059B1C}" type="pres">
      <dgm:prSet presAssocID="{C74F7953-35E1-47C3-AA7F-D05586AC820A}" presName="compNode" presStyleCnt="0"/>
      <dgm:spPr/>
    </dgm:pt>
    <dgm:pt modelId="{24D3EC5A-78A1-4623-86BE-769C2000223F}" type="pres">
      <dgm:prSet presAssocID="{C74F7953-35E1-47C3-AA7F-D05586AC820A}" presName="bgRect" presStyleLbl="bgShp" presStyleIdx="3" presStyleCnt="9"/>
      <dgm:spPr/>
    </dgm:pt>
    <dgm:pt modelId="{D42F7E2F-6DAC-4BD5-AB91-775DAA305833}" type="pres">
      <dgm:prSet presAssocID="{C74F7953-35E1-47C3-AA7F-D05586AC820A}" presName="iconRect" presStyleLbl="node1" presStyleIdx="3" presStyleCnt="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3C31190-51B1-4242-B4E1-17D00131F8C3}" type="pres">
      <dgm:prSet presAssocID="{C74F7953-35E1-47C3-AA7F-D05586AC820A}" presName="spaceRect" presStyleCnt="0"/>
      <dgm:spPr/>
    </dgm:pt>
    <dgm:pt modelId="{E0854D8A-DB57-4214-A993-8C2FF44AB201}" type="pres">
      <dgm:prSet presAssocID="{C74F7953-35E1-47C3-AA7F-D05586AC820A}" presName="parTx" presStyleLbl="revTx" presStyleIdx="3" presStyleCnt="9">
        <dgm:presLayoutVars>
          <dgm:chMax val="0"/>
          <dgm:chPref val="0"/>
        </dgm:presLayoutVars>
      </dgm:prSet>
      <dgm:spPr/>
    </dgm:pt>
    <dgm:pt modelId="{455A8C25-311D-431C-A377-3865ABBB873B}" type="pres">
      <dgm:prSet presAssocID="{AA4896E9-C046-4F02-AC64-B094B353546B}" presName="sibTrans" presStyleCnt="0"/>
      <dgm:spPr/>
    </dgm:pt>
    <dgm:pt modelId="{D6173FC0-A7FB-4842-AC90-6E8FF597EEBA}" type="pres">
      <dgm:prSet presAssocID="{B602E8FF-A98E-4D29-A781-40007C471AB1}" presName="compNode" presStyleCnt="0"/>
      <dgm:spPr/>
    </dgm:pt>
    <dgm:pt modelId="{667D1919-76C8-4E2E-800C-36EF423CC6A8}" type="pres">
      <dgm:prSet presAssocID="{B602E8FF-A98E-4D29-A781-40007C471AB1}" presName="bgRect" presStyleLbl="bgShp" presStyleIdx="4" presStyleCnt="9"/>
      <dgm:spPr/>
    </dgm:pt>
    <dgm:pt modelId="{3609B0D3-5E21-426E-9BE3-C0469160FE90}" type="pres">
      <dgm:prSet presAssocID="{B602E8FF-A98E-4D29-A781-40007C471AB1}" presName="iconRect" presStyleLbl="node1" presStyleIdx="4" presStyleCnt="9"/>
      <dgm:spPr/>
    </dgm:pt>
    <dgm:pt modelId="{C9E8DD15-CFDD-4D5C-8FA0-E1E761C8E487}" type="pres">
      <dgm:prSet presAssocID="{B602E8FF-A98E-4D29-A781-40007C471AB1}" presName="spaceRect" presStyleCnt="0"/>
      <dgm:spPr/>
    </dgm:pt>
    <dgm:pt modelId="{823A42C8-E185-4343-81FA-55F899FBAE91}" type="pres">
      <dgm:prSet presAssocID="{B602E8FF-A98E-4D29-A781-40007C471AB1}" presName="parTx" presStyleLbl="revTx" presStyleIdx="4" presStyleCnt="9">
        <dgm:presLayoutVars>
          <dgm:chMax val="0"/>
          <dgm:chPref val="0"/>
        </dgm:presLayoutVars>
      </dgm:prSet>
      <dgm:spPr/>
    </dgm:pt>
    <dgm:pt modelId="{5C40620E-1C42-4A88-BE4C-8D051D3844F1}" type="pres">
      <dgm:prSet presAssocID="{12570E38-8857-40B4-9AA0-7F805D5C7B1C}" presName="sibTrans" presStyleCnt="0"/>
      <dgm:spPr/>
    </dgm:pt>
    <dgm:pt modelId="{12DC4AAD-4EA7-45B3-8B39-1E8B966043C2}" type="pres">
      <dgm:prSet presAssocID="{BB28E13E-09EB-4820-ADD1-20CADDE8629C}" presName="compNode" presStyleCnt="0"/>
      <dgm:spPr/>
    </dgm:pt>
    <dgm:pt modelId="{5566DF11-A912-4454-9720-2EF569AECD4B}" type="pres">
      <dgm:prSet presAssocID="{BB28E13E-09EB-4820-ADD1-20CADDE8629C}" presName="bgRect" presStyleLbl="bgShp" presStyleIdx="5" presStyleCnt="9"/>
      <dgm:spPr/>
    </dgm:pt>
    <dgm:pt modelId="{C6C5DFC3-7EAB-4863-8140-68729CE6444B}" type="pres">
      <dgm:prSet presAssocID="{BB28E13E-09EB-4820-ADD1-20CADDE8629C}" presName="iconRect" presStyleLbl="node1" presStyleIdx="5" presStyleCnt="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F1B567A-3BE4-4D68-9534-26F63709A93D}" type="pres">
      <dgm:prSet presAssocID="{BB28E13E-09EB-4820-ADD1-20CADDE8629C}" presName="spaceRect" presStyleCnt="0"/>
      <dgm:spPr/>
    </dgm:pt>
    <dgm:pt modelId="{558ED42F-7918-4F32-BF4F-69313E63CAD0}" type="pres">
      <dgm:prSet presAssocID="{BB28E13E-09EB-4820-ADD1-20CADDE8629C}" presName="parTx" presStyleLbl="revTx" presStyleIdx="5" presStyleCnt="9">
        <dgm:presLayoutVars>
          <dgm:chMax val="0"/>
          <dgm:chPref val="0"/>
        </dgm:presLayoutVars>
      </dgm:prSet>
      <dgm:spPr/>
    </dgm:pt>
    <dgm:pt modelId="{0D43B60D-AC77-4E02-B108-DA056073EB47}" type="pres">
      <dgm:prSet presAssocID="{F3B102BC-CFA0-4F8B-AD23-59D2A4B42CB3}" presName="sibTrans" presStyleCnt="0"/>
      <dgm:spPr/>
    </dgm:pt>
    <dgm:pt modelId="{6E2C67DA-8408-47AC-BA69-B595E3459F2C}" type="pres">
      <dgm:prSet presAssocID="{46D5C940-FD53-43BE-9C67-5F7E0371D42B}" presName="compNode" presStyleCnt="0"/>
      <dgm:spPr/>
    </dgm:pt>
    <dgm:pt modelId="{29864544-7A60-45CA-80E3-A2C9170F0A59}" type="pres">
      <dgm:prSet presAssocID="{46D5C940-FD53-43BE-9C67-5F7E0371D42B}" presName="bgRect" presStyleLbl="bgShp" presStyleIdx="6" presStyleCnt="9"/>
      <dgm:spPr/>
    </dgm:pt>
    <dgm:pt modelId="{50CD5528-C3E7-425C-989B-4F77A2DFA60C}" type="pres">
      <dgm:prSet presAssocID="{46D5C940-FD53-43BE-9C67-5F7E0371D42B}" presName="iconRect" presStyleLbl="node1" presStyleIdx="6" presStyleCnt="9"/>
      <dgm:spPr/>
    </dgm:pt>
    <dgm:pt modelId="{68F8DB42-1B29-4F19-9551-5A3D41206127}" type="pres">
      <dgm:prSet presAssocID="{46D5C940-FD53-43BE-9C67-5F7E0371D42B}" presName="spaceRect" presStyleCnt="0"/>
      <dgm:spPr/>
    </dgm:pt>
    <dgm:pt modelId="{F6A79757-94A7-4C22-963D-173EEF6D03D7}" type="pres">
      <dgm:prSet presAssocID="{46D5C940-FD53-43BE-9C67-5F7E0371D42B}" presName="parTx" presStyleLbl="revTx" presStyleIdx="6" presStyleCnt="9">
        <dgm:presLayoutVars>
          <dgm:chMax val="0"/>
          <dgm:chPref val="0"/>
        </dgm:presLayoutVars>
      </dgm:prSet>
      <dgm:spPr/>
    </dgm:pt>
    <dgm:pt modelId="{20D156A5-117C-2F4C-B5D7-1765D7ADBA94}" type="pres">
      <dgm:prSet presAssocID="{454E9C97-8E7D-4EA4-9A47-81540CF7625F}" presName="sibTrans" presStyleCnt="0"/>
      <dgm:spPr/>
    </dgm:pt>
    <dgm:pt modelId="{F6E3CCA2-E45F-3043-9E96-B4382342AFA2}" type="pres">
      <dgm:prSet presAssocID="{2F2E875D-CFA2-2445-A094-84C5EEB98B54}" presName="compNode" presStyleCnt="0"/>
      <dgm:spPr/>
    </dgm:pt>
    <dgm:pt modelId="{F429A2E2-3484-5B4D-ADC5-79B482791D52}" type="pres">
      <dgm:prSet presAssocID="{2F2E875D-CFA2-2445-A094-84C5EEB98B54}" presName="bgRect" presStyleLbl="bgShp" presStyleIdx="7" presStyleCnt="9"/>
      <dgm:spPr/>
    </dgm:pt>
    <dgm:pt modelId="{205F15AB-5413-6A4D-BBC0-C9B40A4BB19E}" type="pres">
      <dgm:prSet presAssocID="{2F2E875D-CFA2-2445-A094-84C5EEB98B54}" presName="iconRect" presStyleLbl="node1" presStyleIdx="7" presStyleCnt="9"/>
      <dgm:spPr/>
    </dgm:pt>
    <dgm:pt modelId="{99A14460-B204-C144-9A23-8B18793B56AD}" type="pres">
      <dgm:prSet presAssocID="{2F2E875D-CFA2-2445-A094-84C5EEB98B54}" presName="spaceRect" presStyleCnt="0"/>
      <dgm:spPr/>
    </dgm:pt>
    <dgm:pt modelId="{B2F930EE-09FE-024F-BB50-DE43DC03788E}" type="pres">
      <dgm:prSet presAssocID="{2F2E875D-CFA2-2445-A094-84C5EEB98B54}" presName="parTx" presStyleLbl="revTx" presStyleIdx="7" presStyleCnt="9">
        <dgm:presLayoutVars>
          <dgm:chMax val="0"/>
          <dgm:chPref val="0"/>
        </dgm:presLayoutVars>
      </dgm:prSet>
      <dgm:spPr/>
    </dgm:pt>
    <dgm:pt modelId="{F9CCBBAE-DF48-CC48-9FA6-3A9FDDC49859}" type="pres">
      <dgm:prSet presAssocID="{BDABB492-F34D-E244-9FEB-9FDE78B5A2E4}" presName="sibTrans" presStyleCnt="0"/>
      <dgm:spPr/>
    </dgm:pt>
    <dgm:pt modelId="{D97A2C69-45DA-3642-8A9C-CEE7BD007E8A}" type="pres">
      <dgm:prSet presAssocID="{E9472F1B-7995-694D-B9D1-AF5A7AFA996E}" presName="compNode" presStyleCnt="0"/>
      <dgm:spPr/>
    </dgm:pt>
    <dgm:pt modelId="{3181A24B-6AA8-5042-97C8-0FD241A5C6CC}" type="pres">
      <dgm:prSet presAssocID="{E9472F1B-7995-694D-B9D1-AF5A7AFA996E}" presName="bgRect" presStyleLbl="bgShp" presStyleIdx="8" presStyleCnt="9"/>
      <dgm:spPr/>
    </dgm:pt>
    <dgm:pt modelId="{6F9A1A2B-E9E8-A948-BA84-003245286320}" type="pres">
      <dgm:prSet presAssocID="{E9472F1B-7995-694D-B9D1-AF5A7AFA996E}" presName="iconRect" presStyleLbl="node1" presStyleIdx="8" presStyleCnt="9"/>
      <dgm:spPr/>
    </dgm:pt>
    <dgm:pt modelId="{895FEBBF-300E-BF40-A502-7E82C0A3D189}" type="pres">
      <dgm:prSet presAssocID="{E9472F1B-7995-694D-B9D1-AF5A7AFA996E}" presName="spaceRect" presStyleCnt="0"/>
      <dgm:spPr/>
    </dgm:pt>
    <dgm:pt modelId="{8DC6339F-ED49-1C4C-A0B4-79D82DDD55AE}" type="pres">
      <dgm:prSet presAssocID="{E9472F1B-7995-694D-B9D1-AF5A7AFA996E}" presName="parTx" presStyleLbl="revTx" presStyleIdx="8" presStyleCnt="9">
        <dgm:presLayoutVars>
          <dgm:chMax val="0"/>
          <dgm:chPref val="0"/>
        </dgm:presLayoutVars>
      </dgm:prSet>
      <dgm:spPr/>
    </dgm:pt>
  </dgm:ptLst>
  <dgm:cxnLst>
    <dgm:cxn modelId="{EEF64C05-927B-4419-9D1B-028737C35EB2}" type="presOf" srcId="{4C3DE8AD-B8B2-41E6-8408-2124A73C10A9}" destId="{D6F43A56-524F-4F12-BBE0-93D9FA891300}" srcOrd="0" destOrd="0" presId="urn:microsoft.com/office/officeart/2018/2/layout/IconVerticalSolidList"/>
    <dgm:cxn modelId="{2F9F960C-67C2-4364-951C-5152A8671B82}" type="presOf" srcId="{9FD1AFB0-6387-467C-9D6F-5E1DF60EF603}" destId="{0C42D7A7-178C-4609-8D09-33DD6B98A093}" srcOrd="0" destOrd="0" presId="urn:microsoft.com/office/officeart/2018/2/layout/IconVerticalSolidList"/>
    <dgm:cxn modelId="{1CB00E29-ADBF-4FBC-AE18-2E7406FB4889}" srcId="{9FD1AFB0-6387-467C-9D6F-5E1DF60EF603}" destId="{09BD055C-CAA1-4115-B916-512C197E1558}" srcOrd="1" destOrd="0" parTransId="{0FDD0D0A-D22D-45C2-B4EC-4C0DA08376D2}" sibTransId="{C26B2AB4-0C37-4D05-83CE-743AD7018E9A}"/>
    <dgm:cxn modelId="{57D64D2D-2E74-2A4A-B699-81C3562924EC}" srcId="{9FD1AFB0-6387-467C-9D6F-5E1DF60EF603}" destId="{2F2E875D-CFA2-2445-A094-84C5EEB98B54}" srcOrd="7" destOrd="0" parTransId="{46789C61-6A99-B148-A315-A37CD4BC2B7B}" sibTransId="{BDABB492-F34D-E244-9FEB-9FDE78B5A2E4}"/>
    <dgm:cxn modelId="{C10B3C3C-1D08-46B1-BC60-CF53299C1380}" type="presOf" srcId="{B602E8FF-A98E-4D29-A781-40007C471AB1}" destId="{823A42C8-E185-4343-81FA-55F899FBAE91}" srcOrd="0" destOrd="0" presId="urn:microsoft.com/office/officeart/2018/2/layout/IconVerticalSolidList"/>
    <dgm:cxn modelId="{80A4E041-5FD9-2D49-BBCC-D69349E4AF1B}" type="presOf" srcId="{E9472F1B-7995-694D-B9D1-AF5A7AFA996E}" destId="{8DC6339F-ED49-1C4C-A0B4-79D82DDD55AE}" srcOrd="0" destOrd="0" presId="urn:microsoft.com/office/officeart/2018/2/layout/IconVerticalSolidList"/>
    <dgm:cxn modelId="{AD36F644-AF30-434B-9289-9FD707677025}" srcId="{9FD1AFB0-6387-467C-9D6F-5E1DF60EF603}" destId="{B602E8FF-A98E-4D29-A781-40007C471AB1}" srcOrd="4" destOrd="0" parTransId="{A80F31C6-B0A9-4B24-AB46-4B6AD4A9BF8F}" sibTransId="{12570E38-8857-40B4-9AA0-7F805D5C7B1C}"/>
    <dgm:cxn modelId="{AF04B145-D300-41A4-BD6D-58E5B34B6332}" srcId="{9FD1AFB0-6387-467C-9D6F-5E1DF60EF603}" destId="{BB28E13E-09EB-4820-ADD1-20CADDE8629C}" srcOrd="5" destOrd="0" parTransId="{223C97DD-EE40-402F-A70D-A1ED5256976C}" sibTransId="{F3B102BC-CFA0-4F8B-AD23-59D2A4B42CB3}"/>
    <dgm:cxn modelId="{9FE0134C-02EF-4DCE-9FD4-09445612EA60}" type="presOf" srcId="{46D5C940-FD53-43BE-9C67-5F7E0371D42B}" destId="{F6A79757-94A7-4C22-963D-173EEF6D03D7}" srcOrd="0" destOrd="0" presId="urn:microsoft.com/office/officeart/2018/2/layout/IconVerticalSolidList"/>
    <dgm:cxn modelId="{1AC3B056-5480-4E1A-BC68-999CD8264143}" srcId="{9FD1AFB0-6387-467C-9D6F-5E1DF60EF603}" destId="{4C3DE8AD-B8B2-41E6-8408-2124A73C10A9}" srcOrd="0" destOrd="0" parTransId="{9F9DDCBA-9AA9-4F1C-9EE7-71F88BC3DF6A}" sibTransId="{2B6628D6-35F1-4F20-B092-AE6C922F75E3}"/>
    <dgm:cxn modelId="{BD841E63-D30E-4423-94D3-B0CC2759DC5B}" type="presOf" srcId="{09BD055C-CAA1-4115-B916-512C197E1558}" destId="{E4DD5D98-D588-43FC-B797-D9CCBB8ABCEE}" srcOrd="0" destOrd="0" presId="urn:microsoft.com/office/officeart/2018/2/layout/IconVerticalSolidList"/>
    <dgm:cxn modelId="{65CDAE64-E2B7-441C-A767-CEF3358205DD}" srcId="{9FD1AFB0-6387-467C-9D6F-5E1DF60EF603}" destId="{46D5C940-FD53-43BE-9C67-5F7E0371D42B}" srcOrd="6" destOrd="0" parTransId="{4850C34A-C8F0-4D13-B2C4-AF90BD093934}" sibTransId="{454E9C97-8E7D-4EA4-9A47-81540CF7625F}"/>
    <dgm:cxn modelId="{3447BC71-1383-4AFF-9DFA-36957510AFBF}" type="presOf" srcId="{1F0C335D-60CA-494D-AE2B-EBF3A973EB00}" destId="{911D19C0-AE42-43BA-8EDF-465FAC5F867F}" srcOrd="0" destOrd="0" presId="urn:microsoft.com/office/officeart/2018/2/layout/IconVerticalSolidList"/>
    <dgm:cxn modelId="{DDCC8A84-077D-4F4A-BFA9-EC7D3D13A377}" srcId="{9FD1AFB0-6387-467C-9D6F-5E1DF60EF603}" destId="{1F0C335D-60CA-494D-AE2B-EBF3A973EB00}" srcOrd="2" destOrd="0" parTransId="{A1BF2AA9-D663-4AC5-8A3F-B2CD3A2F2D62}" sibTransId="{380CC9C2-D8D5-4E72-A6F8-BFBB367998EE}"/>
    <dgm:cxn modelId="{4A718F85-2444-B347-8EA1-C71D367F0BBE}" srcId="{9FD1AFB0-6387-467C-9D6F-5E1DF60EF603}" destId="{E9472F1B-7995-694D-B9D1-AF5A7AFA996E}" srcOrd="8" destOrd="0" parTransId="{1B8616AE-CDC6-5342-80DF-EF9A67478512}" sibTransId="{C3346F17-C8C9-C745-A546-70E744031FDC}"/>
    <dgm:cxn modelId="{2A6E1290-C986-41A9-A736-7FA35707D8AE}" srcId="{9FD1AFB0-6387-467C-9D6F-5E1DF60EF603}" destId="{C74F7953-35E1-47C3-AA7F-D05586AC820A}" srcOrd="3" destOrd="0" parTransId="{4DDCE2DE-5C28-4A48-8325-DACD9B0DA1D7}" sibTransId="{AA4896E9-C046-4F02-AC64-B094B353546B}"/>
    <dgm:cxn modelId="{98AE7499-F80F-41A7-9AF2-0A22E85F314B}" type="presOf" srcId="{BB28E13E-09EB-4820-ADD1-20CADDE8629C}" destId="{558ED42F-7918-4F32-BF4F-69313E63CAD0}" srcOrd="0" destOrd="0" presId="urn:microsoft.com/office/officeart/2018/2/layout/IconVerticalSolidList"/>
    <dgm:cxn modelId="{D1AE699D-35D4-41EC-B42A-7B6B2200AC08}" type="presOf" srcId="{C74F7953-35E1-47C3-AA7F-D05586AC820A}" destId="{E0854D8A-DB57-4214-A993-8C2FF44AB201}" srcOrd="0" destOrd="0" presId="urn:microsoft.com/office/officeart/2018/2/layout/IconVerticalSolidList"/>
    <dgm:cxn modelId="{242873C5-6069-C647-A77A-26F22BEA7D25}" type="presOf" srcId="{2F2E875D-CFA2-2445-A094-84C5EEB98B54}" destId="{B2F930EE-09FE-024F-BB50-DE43DC03788E}" srcOrd="0" destOrd="0" presId="urn:microsoft.com/office/officeart/2018/2/layout/IconVerticalSolidList"/>
    <dgm:cxn modelId="{43EE1BD7-7D7B-45CE-822D-360611D2F6B1}" type="presParOf" srcId="{0C42D7A7-178C-4609-8D09-33DD6B98A093}" destId="{D85FA441-9E15-4D3B-A79A-DF249F4D9888}" srcOrd="0" destOrd="0" presId="urn:microsoft.com/office/officeart/2018/2/layout/IconVerticalSolidList"/>
    <dgm:cxn modelId="{D88CD668-5F5F-486C-A863-14B09C3C895C}" type="presParOf" srcId="{D85FA441-9E15-4D3B-A79A-DF249F4D9888}" destId="{A5925D3D-BEE3-4B3C-931D-3CF75C8C5040}" srcOrd="0" destOrd="0" presId="urn:microsoft.com/office/officeart/2018/2/layout/IconVerticalSolidList"/>
    <dgm:cxn modelId="{A665D336-CA6A-40FC-9DF0-CA9EEF4C45F9}" type="presParOf" srcId="{D85FA441-9E15-4D3B-A79A-DF249F4D9888}" destId="{1EDAC6CF-7E66-4F3C-9FC6-0F8C96EBE63A}" srcOrd="1" destOrd="0" presId="urn:microsoft.com/office/officeart/2018/2/layout/IconVerticalSolidList"/>
    <dgm:cxn modelId="{C4F53550-57AC-49AA-B3A8-C8847E624FE1}" type="presParOf" srcId="{D85FA441-9E15-4D3B-A79A-DF249F4D9888}" destId="{49645445-21AF-4925-9E14-B3871B87DC63}" srcOrd="2" destOrd="0" presId="urn:microsoft.com/office/officeart/2018/2/layout/IconVerticalSolidList"/>
    <dgm:cxn modelId="{AD8DFD9D-0EB6-4FB1-A5A3-0D69450FE050}" type="presParOf" srcId="{D85FA441-9E15-4D3B-A79A-DF249F4D9888}" destId="{D6F43A56-524F-4F12-BBE0-93D9FA891300}" srcOrd="3" destOrd="0" presId="urn:microsoft.com/office/officeart/2018/2/layout/IconVerticalSolidList"/>
    <dgm:cxn modelId="{58E47385-EDFB-4B7D-BA90-21100086D09D}" type="presParOf" srcId="{0C42D7A7-178C-4609-8D09-33DD6B98A093}" destId="{E1BD9903-C942-4F3A-9F47-2BF1A1241695}" srcOrd="1" destOrd="0" presId="urn:microsoft.com/office/officeart/2018/2/layout/IconVerticalSolidList"/>
    <dgm:cxn modelId="{5F4C7E1C-3F58-44C0-B224-6BCAD16C0179}" type="presParOf" srcId="{0C42D7A7-178C-4609-8D09-33DD6B98A093}" destId="{64D66741-1465-4343-A85A-02389380B848}" srcOrd="2" destOrd="0" presId="urn:microsoft.com/office/officeart/2018/2/layout/IconVerticalSolidList"/>
    <dgm:cxn modelId="{570B6CAA-AE14-4C76-97E9-05205882D1C6}" type="presParOf" srcId="{64D66741-1465-4343-A85A-02389380B848}" destId="{43344060-5056-4545-A057-7AD6A4F20165}" srcOrd="0" destOrd="0" presId="urn:microsoft.com/office/officeart/2018/2/layout/IconVerticalSolidList"/>
    <dgm:cxn modelId="{C8299BC4-2800-4DF4-99F0-56387753C3AA}" type="presParOf" srcId="{64D66741-1465-4343-A85A-02389380B848}" destId="{CA688B30-FD34-4C23-9ED0-6D3ED5D22A2F}" srcOrd="1" destOrd="0" presId="urn:microsoft.com/office/officeart/2018/2/layout/IconVerticalSolidList"/>
    <dgm:cxn modelId="{74F93578-1856-4CE4-8C3F-26E9B1C9D5A0}" type="presParOf" srcId="{64D66741-1465-4343-A85A-02389380B848}" destId="{5F240FB5-1FDE-4F5B-8880-565CBF8E1711}" srcOrd="2" destOrd="0" presId="urn:microsoft.com/office/officeart/2018/2/layout/IconVerticalSolidList"/>
    <dgm:cxn modelId="{1736448D-23AA-44F1-8D8C-B881B02CDB27}" type="presParOf" srcId="{64D66741-1465-4343-A85A-02389380B848}" destId="{E4DD5D98-D588-43FC-B797-D9CCBB8ABCEE}" srcOrd="3" destOrd="0" presId="urn:microsoft.com/office/officeart/2018/2/layout/IconVerticalSolidList"/>
    <dgm:cxn modelId="{9BE28CD2-1FCC-45EA-9855-F4CA7DDB60DF}" type="presParOf" srcId="{0C42D7A7-178C-4609-8D09-33DD6B98A093}" destId="{A347F128-7806-4C76-83CC-F7172DFE41E3}" srcOrd="3" destOrd="0" presId="urn:microsoft.com/office/officeart/2018/2/layout/IconVerticalSolidList"/>
    <dgm:cxn modelId="{61EE2331-C446-42E3-BD94-B132FE1F639F}" type="presParOf" srcId="{0C42D7A7-178C-4609-8D09-33DD6B98A093}" destId="{7EC64E97-BE0C-45FD-B28F-5CF8EA46E327}" srcOrd="4" destOrd="0" presId="urn:microsoft.com/office/officeart/2018/2/layout/IconVerticalSolidList"/>
    <dgm:cxn modelId="{03807BAA-A987-42FE-ACBD-07CE2471FF95}" type="presParOf" srcId="{7EC64E97-BE0C-45FD-B28F-5CF8EA46E327}" destId="{4A5E8915-E0DA-4D9A-81C3-E30F9CAE40E9}" srcOrd="0" destOrd="0" presId="urn:microsoft.com/office/officeart/2018/2/layout/IconVerticalSolidList"/>
    <dgm:cxn modelId="{CE4ED541-1D08-4DFA-9492-81B48F715033}" type="presParOf" srcId="{7EC64E97-BE0C-45FD-B28F-5CF8EA46E327}" destId="{C64BB8EC-A5E0-49EF-BE81-7C8D667C5708}" srcOrd="1" destOrd="0" presId="urn:microsoft.com/office/officeart/2018/2/layout/IconVerticalSolidList"/>
    <dgm:cxn modelId="{FCEF72FD-15CC-41BB-95F9-39BE36BFCA03}" type="presParOf" srcId="{7EC64E97-BE0C-45FD-B28F-5CF8EA46E327}" destId="{F5A793A1-A6F9-40B2-943B-E318469F798F}" srcOrd="2" destOrd="0" presId="urn:microsoft.com/office/officeart/2018/2/layout/IconVerticalSolidList"/>
    <dgm:cxn modelId="{7E0B6FA2-941B-47E1-BC8B-BD46E6C29507}" type="presParOf" srcId="{7EC64E97-BE0C-45FD-B28F-5CF8EA46E327}" destId="{911D19C0-AE42-43BA-8EDF-465FAC5F867F}" srcOrd="3" destOrd="0" presId="urn:microsoft.com/office/officeart/2018/2/layout/IconVerticalSolidList"/>
    <dgm:cxn modelId="{BA8CB01B-3253-4B3F-A64A-91D3142A8A9F}" type="presParOf" srcId="{0C42D7A7-178C-4609-8D09-33DD6B98A093}" destId="{137B0189-6B2A-4862-A976-5328F9EF0A65}" srcOrd="5" destOrd="0" presId="urn:microsoft.com/office/officeart/2018/2/layout/IconVerticalSolidList"/>
    <dgm:cxn modelId="{1948F954-95D0-4F3B-9573-E1276315237D}" type="presParOf" srcId="{0C42D7A7-178C-4609-8D09-33DD6B98A093}" destId="{30C2A69C-2C14-4CB2-B3D8-8DCCC9059B1C}" srcOrd="6" destOrd="0" presId="urn:microsoft.com/office/officeart/2018/2/layout/IconVerticalSolidList"/>
    <dgm:cxn modelId="{1A6C3556-067A-424C-B710-2B60760B44B7}" type="presParOf" srcId="{30C2A69C-2C14-4CB2-B3D8-8DCCC9059B1C}" destId="{24D3EC5A-78A1-4623-86BE-769C2000223F}" srcOrd="0" destOrd="0" presId="urn:microsoft.com/office/officeart/2018/2/layout/IconVerticalSolidList"/>
    <dgm:cxn modelId="{C840C99B-2569-4528-970F-99401942AFDA}" type="presParOf" srcId="{30C2A69C-2C14-4CB2-B3D8-8DCCC9059B1C}" destId="{D42F7E2F-6DAC-4BD5-AB91-775DAA305833}" srcOrd="1" destOrd="0" presId="urn:microsoft.com/office/officeart/2018/2/layout/IconVerticalSolidList"/>
    <dgm:cxn modelId="{3782DEB5-4AE6-4A5D-A70B-78102F7040C9}" type="presParOf" srcId="{30C2A69C-2C14-4CB2-B3D8-8DCCC9059B1C}" destId="{33C31190-51B1-4242-B4E1-17D00131F8C3}" srcOrd="2" destOrd="0" presId="urn:microsoft.com/office/officeart/2018/2/layout/IconVerticalSolidList"/>
    <dgm:cxn modelId="{17E612E2-B8F6-415B-95D7-2703A2285449}" type="presParOf" srcId="{30C2A69C-2C14-4CB2-B3D8-8DCCC9059B1C}" destId="{E0854D8A-DB57-4214-A993-8C2FF44AB201}" srcOrd="3" destOrd="0" presId="urn:microsoft.com/office/officeart/2018/2/layout/IconVerticalSolidList"/>
    <dgm:cxn modelId="{76A3B345-FD4E-4527-AECA-FC6517C27CD3}" type="presParOf" srcId="{0C42D7A7-178C-4609-8D09-33DD6B98A093}" destId="{455A8C25-311D-431C-A377-3865ABBB873B}" srcOrd="7" destOrd="0" presId="urn:microsoft.com/office/officeart/2018/2/layout/IconVerticalSolidList"/>
    <dgm:cxn modelId="{D5057808-184C-4CC7-83E2-6E706F8958B4}" type="presParOf" srcId="{0C42D7A7-178C-4609-8D09-33DD6B98A093}" destId="{D6173FC0-A7FB-4842-AC90-6E8FF597EEBA}" srcOrd="8" destOrd="0" presId="urn:microsoft.com/office/officeart/2018/2/layout/IconVerticalSolidList"/>
    <dgm:cxn modelId="{44B8A878-43EA-49F3-B228-42F3AA73EAB8}" type="presParOf" srcId="{D6173FC0-A7FB-4842-AC90-6E8FF597EEBA}" destId="{667D1919-76C8-4E2E-800C-36EF423CC6A8}" srcOrd="0" destOrd="0" presId="urn:microsoft.com/office/officeart/2018/2/layout/IconVerticalSolidList"/>
    <dgm:cxn modelId="{7B42A5C7-2457-4164-856B-49D8CC091F66}" type="presParOf" srcId="{D6173FC0-A7FB-4842-AC90-6E8FF597EEBA}" destId="{3609B0D3-5E21-426E-9BE3-C0469160FE90}" srcOrd="1" destOrd="0" presId="urn:microsoft.com/office/officeart/2018/2/layout/IconVerticalSolidList"/>
    <dgm:cxn modelId="{4DC6D1D4-256A-42BE-9CA6-877A291DFEE6}" type="presParOf" srcId="{D6173FC0-A7FB-4842-AC90-6E8FF597EEBA}" destId="{C9E8DD15-CFDD-4D5C-8FA0-E1E761C8E487}" srcOrd="2" destOrd="0" presId="urn:microsoft.com/office/officeart/2018/2/layout/IconVerticalSolidList"/>
    <dgm:cxn modelId="{62EDB065-25FB-453C-8D9F-B69B40A6F4D7}" type="presParOf" srcId="{D6173FC0-A7FB-4842-AC90-6E8FF597EEBA}" destId="{823A42C8-E185-4343-81FA-55F899FBAE91}" srcOrd="3" destOrd="0" presId="urn:microsoft.com/office/officeart/2018/2/layout/IconVerticalSolidList"/>
    <dgm:cxn modelId="{303E7227-18F5-4330-AAE6-1814876048B7}" type="presParOf" srcId="{0C42D7A7-178C-4609-8D09-33DD6B98A093}" destId="{5C40620E-1C42-4A88-BE4C-8D051D3844F1}" srcOrd="9" destOrd="0" presId="urn:microsoft.com/office/officeart/2018/2/layout/IconVerticalSolidList"/>
    <dgm:cxn modelId="{75AD0797-0409-41F3-84B3-2ADE14515E78}" type="presParOf" srcId="{0C42D7A7-178C-4609-8D09-33DD6B98A093}" destId="{12DC4AAD-4EA7-45B3-8B39-1E8B966043C2}" srcOrd="10" destOrd="0" presId="urn:microsoft.com/office/officeart/2018/2/layout/IconVerticalSolidList"/>
    <dgm:cxn modelId="{F618DFAA-6283-4C2B-9CE1-779F75266B9E}" type="presParOf" srcId="{12DC4AAD-4EA7-45B3-8B39-1E8B966043C2}" destId="{5566DF11-A912-4454-9720-2EF569AECD4B}" srcOrd="0" destOrd="0" presId="urn:microsoft.com/office/officeart/2018/2/layout/IconVerticalSolidList"/>
    <dgm:cxn modelId="{F218912C-84A8-46A2-B0BF-328189E6AD10}" type="presParOf" srcId="{12DC4AAD-4EA7-45B3-8B39-1E8B966043C2}" destId="{C6C5DFC3-7EAB-4863-8140-68729CE6444B}" srcOrd="1" destOrd="0" presId="urn:microsoft.com/office/officeart/2018/2/layout/IconVerticalSolidList"/>
    <dgm:cxn modelId="{A91AC239-2918-4F2A-8383-22066B29E386}" type="presParOf" srcId="{12DC4AAD-4EA7-45B3-8B39-1E8B966043C2}" destId="{BF1B567A-3BE4-4D68-9534-26F63709A93D}" srcOrd="2" destOrd="0" presId="urn:microsoft.com/office/officeart/2018/2/layout/IconVerticalSolidList"/>
    <dgm:cxn modelId="{1ACFEEFE-1C9E-431B-92D7-BA373EFE4B68}" type="presParOf" srcId="{12DC4AAD-4EA7-45B3-8B39-1E8B966043C2}" destId="{558ED42F-7918-4F32-BF4F-69313E63CAD0}" srcOrd="3" destOrd="0" presId="urn:microsoft.com/office/officeart/2018/2/layout/IconVerticalSolidList"/>
    <dgm:cxn modelId="{A579A5EA-E848-4DE9-9425-0A46D19F3009}" type="presParOf" srcId="{0C42D7A7-178C-4609-8D09-33DD6B98A093}" destId="{0D43B60D-AC77-4E02-B108-DA056073EB47}" srcOrd="11" destOrd="0" presId="urn:microsoft.com/office/officeart/2018/2/layout/IconVerticalSolidList"/>
    <dgm:cxn modelId="{1254B61E-AB37-471C-9467-C190E0341A9D}" type="presParOf" srcId="{0C42D7A7-178C-4609-8D09-33DD6B98A093}" destId="{6E2C67DA-8408-47AC-BA69-B595E3459F2C}" srcOrd="12" destOrd="0" presId="urn:microsoft.com/office/officeart/2018/2/layout/IconVerticalSolidList"/>
    <dgm:cxn modelId="{C65B516B-D6D1-45BD-A8DD-220D28318708}" type="presParOf" srcId="{6E2C67DA-8408-47AC-BA69-B595E3459F2C}" destId="{29864544-7A60-45CA-80E3-A2C9170F0A59}" srcOrd="0" destOrd="0" presId="urn:microsoft.com/office/officeart/2018/2/layout/IconVerticalSolidList"/>
    <dgm:cxn modelId="{240B42E3-E9E9-4B99-99D9-18BAC0ACB7B1}" type="presParOf" srcId="{6E2C67DA-8408-47AC-BA69-B595E3459F2C}" destId="{50CD5528-C3E7-425C-989B-4F77A2DFA60C}" srcOrd="1" destOrd="0" presId="urn:microsoft.com/office/officeart/2018/2/layout/IconVerticalSolidList"/>
    <dgm:cxn modelId="{F3FA3431-4596-471B-A530-B786B94A6042}" type="presParOf" srcId="{6E2C67DA-8408-47AC-BA69-B595E3459F2C}" destId="{68F8DB42-1B29-4F19-9551-5A3D41206127}" srcOrd="2" destOrd="0" presId="urn:microsoft.com/office/officeart/2018/2/layout/IconVerticalSolidList"/>
    <dgm:cxn modelId="{066C57CD-F414-4FED-923A-7BAC15FCFE12}" type="presParOf" srcId="{6E2C67DA-8408-47AC-BA69-B595E3459F2C}" destId="{F6A79757-94A7-4C22-963D-173EEF6D03D7}" srcOrd="3" destOrd="0" presId="urn:microsoft.com/office/officeart/2018/2/layout/IconVerticalSolidList"/>
    <dgm:cxn modelId="{60B7468C-53BE-B44E-A33D-33DD970FEB90}" type="presParOf" srcId="{0C42D7A7-178C-4609-8D09-33DD6B98A093}" destId="{20D156A5-117C-2F4C-B5D7-1765D7ADBA94}" srcOrd="13" destOrd="0" presId="urn:microsoft.com/office/officeart/2018/2/layout/IconVerticalSolidList"/>
    <dgm:cxn modelId="{212DC44D-FB84-8143-8062-994196F8A6FD}" type="presParOf" srcId="{0C42D7A7-178C-4609-8D09-33DD6B98A093}" destId="{F6E3CCA2-E45F-3043-9E96-B4382342AFA2}" srcOrd="14" destOrd="0" presId="urn:microsoft.com/office/officeart/2018/2/layout/IconVerticalSolidList"/>
    <dgm:cxn modelId="{EBB43FBE-FE66-EC4F-9914-8F5ACD588C24}" type="presParOf" srcId="{F6E3CCA2-E45F-3043-9E96-B4382342AFA2}" destId="{F429A2E2-3484-5B4D-ADC5-79B482791D52}" srcOrd="0" destOrd="0" presId="urn:microsoft.com/office/officeart/2018/2/layout/IconVerticalSolidList"/>
    <dgm:cxn modelId="{529B5A8F-A8DF-FF40-8F81-C502939BA3B0}" type="presParOf" srcId="{F6E3CCA2-E45F-3043-9E96-B4382342AFA2}" destId="{205F15AB-5413-6A4D-BBC0-C9B40A4BB19E}" srcOrd="1" destOrd="0" presId="urn:microsoft.com/office/officeart/2018/2/layout/IconVerticalSolidList"/>
    <dgm:cxn modelId="{5719D6CB-8462-F641-B1B0-9F8DCC17178A}" type="presParOf" srcId="{F6E3CCA2-E45F-3043-9E96-B4382342AFA2}" destId="{99A14460-B204-C144-9A23-8B18793B56AD}" srcOrd="2" destOrd="0" presId="urn:microsoft.com/office/officeart/2018/2/layout/IconVerticalSolidList"/>
    <dgm:cxn modelId="{9FB95C3F-AED4-1440-B178-8FDB55052F8D}" type="presParOf" srcId="{F6E3CCA2-E45F-3043-9E96-B4382342AFA2}" destId="{B2F930EE-09FE-024F-BB50-DE43DC03788E}" srcOrd="3" destOrd="0" presId="urn:microsoft.com/office/officeart/2018/2/layout/IconVerticalSolidList"/>
    <dgm:cxn modelId="{8CC7A25B-593D-7A45-8C0D-D2010F7FB999}" type="presParOf" srcId="{0C42D7A7-178C-4609-8D09-33DD6B98A093}" destId="{F9CCBBAE-DF48-CC48-9FA6-3A9FDDC49859}" srcOrd="15" destOrd="0" presId="urn:microsoft.com/office/officeart/2018/2/layout/IconVerticalSolidList"/>
    <dgm:cxn modelId="{CD42D396-2D20-7340-9CF6-B6237436849F}" type="presParOf" srcId="{0C42D7A7-178C-4609-8D09-33DD6B98A093}" destId="{D97A2C69-45DA-3642-8A9C-CEE7BD007E8A}" srcOrd="16" destOrd="0" presId="urn:microsoft.com/office/officeart/2018/2/layout/IconVerticalSolidList"/>
    <dgm:cxn modelId="{86617ACD-687D-014C-AF59-3014FD787C16}" type="presParOf" srcId="{D97A2C69-45DA-3642-8A9C-CEE7BD007E8A}" destId="{3181A24B-6AA8-5042-97C8-0FD241A5C6CC}" srcOrd="0" destOrd="0" presId="urn:microsoft.com/office/officeart/2018/2/layout/IconVerticalSolidList"/>
    <dgm:cxn modelId="{CE78FDB2-F4D4-A046-BB9E-8DADDB1895FE}" type="presParOf" srcId="{D97A2C69-45DA-3642-8A9C-CEE7BD007E8A}" destId="{6F9A1A2B-E9E8-A948-BA84-003245286320}" srcOrd="1" destOrd="0" presId="urn:microsoft.com/office/officeart/2018/2/layout/IconVerticalSolidList"/>
    <dgm:cxn modelId="{43F1B8D8-4F6C-B94F-A218-3BF97CC6B6DD}" type="presParOf" srcId="{D97A2C69-45DA-3642-8A9C-CEE7BD007E8A}" destId="{895FEBBF-300E-BF40-A502-7E82C0A3D189}" srcOrd="2" destOrd="0" presId="urn:microsoft.com/office/officeart/2018/2/layout/IconVerticalSolidList"/>
    <dgm:cxn modelId="{0814E5B8-7643-9F4A-B9DA-75FE9AEF3511}" type="presParOf" srcId="{D97A2C69-45DA-3642-8A9C-CEE7BD007E8A}" destId="{8DC6339F-ED49-1C4C-A0B4-79D82DDD55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25D3D-BEE3-4B3C-931D-3CF75C8C5040}">
      <dsp:nvSpPr>
        <dsp:cNvPr id="0" name=""/>
        <dsp:cNvSpPr/>
      </dsp:nvSpPr>
      <dsp:spPr>
        <a:xfrm>
          <a:off x="0" y="2497"/>
          <a:ext cx="7137000" cy="464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AC6CF-7E66-4F3C-9FC6-0F8C96EBE63A}">
      <dsp:nvSpPr>
        <dsp:cNvPr id="0" name=""/>
        <dsp:cNvSpPr/>
      </dsp:nvSpPr>
      <dsp:spPr>
        <a:xfrm>
          <a:off x="140541" y="107032"/>
          <a:ext cx="255530" cy="2555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43A56-524F-4F12-BBE0-93D9FA891300}">
      <dsp:nvSpPr>
        <dsp:cNvPr id="0" name=""/>
        <dsp:cNvSpPr/>
      </dsp:nvSpPr>
      <dsp:spPr>
        <a:xfrm>
          <a:off x="536613" y="2497"/>
          <a:ext cx="6600386" cy="46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170" tIns="49170" rIns="49170" bIns="491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Version Control</a:t>
          </a:r>
        </a:p>
      </dsp:txBody>
      <dsp:txXfrm>
        <a:off x="536613" y="2497"/>
        <a:ext cx="6600386" cy="464600"/>
      </dsp:txXfrm>
    </dsp:sp>
    <dsp:sp modelId="{43344060-5056-4545-A057-7AD6A4F20165}">
      <dsp:nvSpPr>
        <dsp:cNvPr id="0" name=""/>
        <dsp:cNvSpPr/>
      </dsp:nvSpPr>
      <dsp:spPr>
        <a:xfrm>
          <a:off x="0" y="583248"/>
          <a:ext cx="7137000" cy="464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88B30-FD34-4C23-9ED0-6D3ED5D22A2F}">
      <dsp:nvSpPr>
        <dsp:cNvPr id="0" name=""/>
        <dsp:cNvSpPr/>
      </dsp:nvSpPr>
      <dsp:spPr>
        <a:xfrm>
          <a:off x="140541" y="687783"/>
          <a:ext cx="255530" cy="2555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D5D98-D588-43FC-B797-D9CCBB8ABCEE}">
      <dsp:nvSpPr>
        <dsp:cNvPr id="0" name=""/>
        <dsp:cNvSpPr/>
      </dsp:nvSpPr>
      <dsp:spPr>
        <a:xfrm>
          <a:off x="536613" y="583248"/>
          <a:ext cx="6600386" cy="46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170" tIns="49170" rIns="49170" bIns="491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Git as Version Control</a:t>
          </a:r>
        </a:p>
      </dsp:txBody>
      <dsp:txXfrm>
        <a:off x="536613" y="583248"/>
        <a:ext cx="6600386" cy="464600"/>
      </dsp:txXfrm>
    </dsp:sp>
    <dsp:sp modelId="{4A5E8915-E0DA-4D9A-81C3-E30F9CAE40E9}">
      <dsp:nvSpPr>
        <dsp:cNvPr id="0" name=""/>
        <dsp:cNvSpPr/>
      </dsp:nvSpPr>
      <dsp:spPr>
        <a:xfrm>
          <a:off x="0" y="1163998"/>
          <a:ext cx="7137000" cy="464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BB8EC-A5E0-49EF-BE81-7C8D667C5708}">
      <dsp:nvSpPr>
        <dsp:cNvPr id="0" name=""/>
        <dsp:cNvSpPr/>
      </dsp:nvSpPr>
      <dsp:spPr>
        <a:xfrm>
          <a:off x="140541" y="1268533"/>
          <a:ext cx="255530" cy="2555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D19C0-AE42-43BA-8EDF-465FAC5F867F}">
      <dsp:nvSpPr>
        <dsp:cNvPr id="0" name=""/>
        <dsp:cNvSpPr/>
      </dsp:nvSpPr>
      <dsp:spPr>
        <a:xfrm>
          <a:off x="536613" y="1163998"/>
          <a:ext cx="6600386" cy="46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170" tIns="49170" rIns="49170" bIns="491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GitHub</a:t>
          </a:r>
        </a:p>
      </dsp:txBody>
      <dsp:txXfrm>
        <a:off x="536613" y="1163998"/>
        <a:ext cx="6600386" cy="464600"/>
      </dsp:txXfrm>
    </dsp:sp>
    <dsp:sp modelId="{24D3EC5A-78A1-4623-86BE-769C2000223F}">
      <dsp:nvSpPr>
        <dsp:cNvPr id="0" name=""/>
        <dsp:cNvSpPr/>
      </dsp:nvSpPr>
      <dsp:spPr>
        <a:xfrm>
          <a:off x="0" y="1744749"/>
          <a:ext cx="7137000" cy="464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F7E2F-6DAC-4BD5-AB91-775DAA305833}">
      <dsp:nvSpPr>
        <dsp:cNvPr id="0" name=""/>
        <dsp:cNvSpPr/>
      </dsp:nvSpPr>
      <dsp:spPr>
        <a:xfrm>
          <a:off x="140541" y="1849284"/>
          <a:ext cx="255530" cy="2555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854D8A-DB57-4214-A993-8C2FF44AB201}">
      <dsp:nvSpPr>
        <dsp:cNvPr id="0" name=""/>
        <dsp:cNvSpPr/>
      </dsp:nvSpPr>
      <dsp:spPr>
        <a:xfrm>
          <a:off x="536613" y="1744749"/>
          <a:ext cx="6600386" cy="46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170" tIns="49170" rIns="49170" bIns="491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What is a Repository</a:t>
          </a:r>
        </a:p>
      </dsp:txBody>
      <dsp:txXfrm>
        <a:off x="536613" y="1744749"/>
        <a:ext cx="6600386" cy="464600"/>
      </dsp:txXfrm>
    </dsp:sp>
    <dsp:sp modelId="{667D1919-76C8-4E2E-800C-36EF423CC6A8}">
      <dsp:nvSpPr>
        <dsp:cNvPr id="0" name=""/>
        <dsp:cNvSpPr/>
      </dsp:nvSpPr>
      <dsp:spPr>
        <a:xfrm>
          <a:off x="0" y="2325499"/>
          <a:ext cx="7137000" cy="464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9B0D3-5E21-426E-9BE3-C0469160FE90}">
      <dsp:nvSpPr>
        <dsp:cNvPr id="0" name=""/>
        <dsp:cNvSpPr/>
      </dsp:nvSpPr>
      <dsp:spPr>
        <a:xfrm>
          <a:off x="140541" y="2430034"/>
          <a:ext cx="255530" cy="2555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A42C8-E185-4343-81FA-55F899FBAE91}">
      <dsp:nvSpPr>
        <dsp:cNvPr id="0" name=""/>
        <dsp:cNvSpPr/>
      </dsp:nvSpPr>
      <dsp:spPr>
        <a:xfrm>
          <a:off x="536613" y="2325499"/>
          <a:ext cx="6600386" cy="46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170" tIns="49170" rIns="49170" bIns="491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bri"/>
              <a:cs typeface="Calibri"/>
            </a:rPr>
            <a:t> Hands-on: Create a GitHub Repository</a:t>
          </a:r>
          <a:endParaRPr lang="en-US" sz="1600" kern="1200" dirty="0">
            <a:latin typeface="Calibri"/>
            <a:cs typeface="Calibri"/>
          </a:endParaRPr>
        </a:p>
      </dsp:txBody>
      <dsp:txXfrm>
        <a:off x="536613" y="2325499"/>
        <a:ext cx="6600386" cy="464600"/>
      </dsp:txXfrm>
    </dsp:sp>
    <dsp:sp modelId="{5566DF11-A912-4454-9720-2EF569AECD4B}">
      <dsp:nvSpPr>
        <dsp:cNvPr id="0" name=""/>
        <dsp:cNvSpPr/>
      </dsp:nvSpPr>
      <dsp:spPr>
        <a:xfrm>
          <a:off x="0" y="2906250"/>
          <a:ext cx="7137000" cy="464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5DFC3-7EAB-4863-8140-68729CE6444B}">
      <dsp:nvSpPr>
        <dsp:cNvPr id="0" name=""/>
        <dsp:cNvSpPr/>
      </dsp:nvSpPr>
      <dsp:spPr>
        <a:xfrm>
          <a:off x="140541" y="3010785"/>
          <a:ext cx="255530" cy="2555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ED42F-7918-4F32-BF4F-69313E63CAD0}">
      <dsp:nvSpPr>
        <dsp:cNvPr id="0" name=""/>
        <dsp:cNvSpPr/>
      </dsp:nvSpPr>
      <dsp:spPr>
        <a:xfrm>
          <a:off x="536613" y="2906250"/>
          <a:ext cx="6600386" cy="46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170" tIns="49170" rIns="49170" bIns="491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/>
            </a:rPr>
            <a:t> </a:t>
          </a:r>
          <a:r>
            <a:rPr lang="en-US" sz="1600" kern="1200" dirty="0"/>
            <a:t>What is Cloning </a:t>
          </a:r>
        </a:p>
      </dsp:txBody>
      <dsp:txXfrm>
        <a:off x="536613" y="2906250"/>
        <a:ext cx="6600386" cy="464600"/>
      </dsp:txXfrm>
    </dsp:sp>
    <dsp:sp modelId="{29864544-7A60-45CA-80E3-A2C9170F0A59}">
      <dsp:nvSpPr>
        <dsp:cNvPr id="0" name=""/>
        <dsp:cNvSpPr/>
      </dsp:nvSpPr>
      <dsp:spPr>
        <a:xfrm>
          <a:off x="0" y="3487000"/>
          <a:ext cx="7137000" cy="464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D5528-C3E7-425C-989B-4F77A2DFA60C}">
      <dsp:nvSpPr>
        <dsp:cNvPr id="0" name=""/>
        <dsp:cNvSpPr/>
      </dsp:nvSpPr>
      <dsp:spPr>
        <a:xfrm>
          <a:off x="140541" y="3591535"/>
          <a:ext cx="255530" cy="2555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79757-94A7-4C22-963D-173EEF6D03D7}">
      <dsp:nvSpPr>
        <dsp:cNvPr id="0" name=""/>
        <dsp:cNvSpPr/>
      </dsp:nvSpPr>
      <dsp:spPr>
        <a:xfrm>
          <a:off x="536613" y="3487000"/>
          <a:ext cx="6600386" cy="46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170" tIns="49170" rIns="49170" bIns="491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enorite"/>
            </a:rPr>
            <a:t> Hands-on: Clone a Repository</a:t>
          </a:r>
        </a:p>
      </dsp:txBody>
      <dsp:txXfrm>
        <a:off x="536613" y="3487000"/>
        <a:ext cx="6600386" cy="464600"/>
      </dsp:txXfrm>
    </dsp:sp>
    <dsp:sp modelId="{F429A2E2-3484-5B4D-ADC5-79B482791D52}">
      <dsp:nvSpPr>
        <dsp:cNvPr id="0" name=""/>
        <dsp:cNvSpPr/>
      </dsp:nvSpPr>
      <dsp:spPr>
        <a:xfrm>
          <a:off x="0" y="4067751"/>
          <a:ext cx="7137000" cy="464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F15AB-5413-6A4D-BBC0-C9B40A4BB19E}">
      <dsp:nvSpPr>
        <dsp:cNvPr id="0" name=""/>
        <dsp:cNvSpPr/>
      </dsp:nvSpPr>
      <dsp:spPr>
        <a:xfrm>
          <a:off x="140541" y="4172286"/>
          <a:ext cx="255530" cy="2555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930EE-09FE-024F-BB50-DE43DC03788E}">
      <dsp:nvSpPr>
        <dsp:cNvPr id="0" name=""/>
        <dsp:cNvSpPr/>
      </dsp:nvSpPr>
      <dsp:spPr>
        <a:xfrm>
          <a:off x="536613" y="4067751"/>
          <a:ext cx="6600386" cy="46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170" tIns="49170" rIns="49170" bIns="491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Collaboration</a:t>
          </a:r>
        </a:p>
      </dsp:txBody>
      <dsp:txXfrm>
        <a:off x="536613" y="4067751"/>
        <a:ext cx="6600386" cy="464600"/>
      </dsp:txXfrm>
    </dsp:sp>
    <dsp:sp modelId="{3181A24B-6AA8-5042-97C8-0FD241A5C6CC}">
      <dsp:nvSpPr>
        <dsp:cNvPr id="0" name=""/>
        <dsp:cNvSpPr/>
      </dsp:nvSpPr>
      <dsp:spPr>
        <a:xfrm>
          <a:off x="0" y="4648501"/>
          <a:ext cx="7137000" cy="4646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9A1A2B-E9E8-A948-BA84-003245286320}">
      <dsp:nvSpPr>
        <dsp:cNvPr id="0" name=""/>
        <dsp:cNvSpPr/>
      </dsp:nvSpPr>
      <dsp:spPr>
        <a:xfrm>
          <a:off x="140541" y="4753036"/>
          <a:ext cx="255530" cy="2555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6339F-ED49-1C4C-A0B4-79D82DDD55AE}">
      <dsp:nvSpPr>
        <dsp:cNvPr id="0" name=""/>
        <dsp:cNvSpPr/>
      </dsp:nvSpPr>
      <dsp:spPr>
        <a:xfrm>
          <a:off x="536613" y="4648501"/>
          <a:ext cx="6600386" cy="46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170" tIns="49170" rIns="49170" bIns="4917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Hands-on: Resolving Conflicts</a:t>
          </a:r>
        </a:p>
      </dsp:txBody>
      <dsp:txXfrm>
        <a:off x="536613" y="4648501"/>
        <a:ext cx="6600386" cy="464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Click to move the slide</a:t>
            </a: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10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11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2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30E5DA7D-0996-4442-ABAD-4C69CAD2A49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28CE70-3D65-425F-9001-3A41374CB2A4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A44DC9-E62D-4FFF-B6AB-46DC3DEDF6A0}" type="slidenum">
              <a:rPr lang="en-US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1C7813-A72C-4E31-8EF7-1EE5FFB8E73C}" type="slidenum">
              <a:rPr lang="en-US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52257C-61F0-4B8F-A258-C17DAC0843EF}" type="slidenum">
              <a:rPr lang="en-US" sz="1200" b="0" strike="noStrike" spc="-1">
                <a:latin typeface="Times New Roman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A499BE-3F14-4B83-AABD-B6EF651A995E}" type="slidenum">
              <a:rPr lang="en-US" sz="1200" b="0" strike="noStrike" spc="-1">
                <a:latin typeface="Times New Roman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FEC843-E80B-4BD8-811A-C3EAFA80F082}" type="slidenum">
              <a:rPr lang="en-US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C45069-FC7A-4E21-824C-AD7D202123A3}" type="slidenum">
              <a:rPr lang="en-US" sz="1200" b="0" strike="noStrike" spc="-1">
                <a:latin typeface="Times New Roman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7EFD89-D619-4632-AFB3-1A10EF184ABD}" type="slidenum">
              <a:rPr lang="en-US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53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1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5009BB-0505-4F2F-904E-2CF0D41739AE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86B5B6-C4D9-43E6-A8A8-E7406972FDC4}" type="slidenum">
              <a:rPr lang="en-US" sz="1200" b="0" strike="noStrike" spc="-1">
                <a:latin typeface="Times New Roman"/>
              </a:rPr>
              <a:t>39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5B962E-94E6-4DBD-B7A9-67376CBD8BA8}" type="slidenum">
              <a:rPr lang="en-US" sz="1200" b="0" strike="noStrike" spc="-1">
                <a:latin typeface="Times New Roman"/>
              </a:rPr>
              <a:t>40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3B054F-6B57-4D42-B5BD-2A757B552A6E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8D87B-1467-49E4-9DC1-9C04E00FE82F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A2BE33-CEF9-4E26-ACE4-E8A766A1724F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571393-7F3C-4BB2-A13A-63E46468EA10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AA1B38-6C9C-48A7-AA35-3B48D3CDFE7C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2921C2-3BEB-43AA-91E1-C56C111E8916}" type="slidenum">
              <a:rPr lang="en-US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EF6D33-F4D0-4BBF-B41E-3B640B4E329F}" type="slidenum">
              <a:rPr lang="en-US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3A80F4-B18B-46CB-913B-482ECA6EBA0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A4113E6-82C3-4CEB-AD74-900527055AB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ACD7513-AEAA-4ECA-8591-554D51A3B37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4DACC8F-11C0-4CCC-9A9B-96B01384224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873628-5C3F-4E9E-BB49-F15BA65CE0F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F47922-653C-48E1-BB06-27117D8329C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4081B71-196C-47D9-ABF6-3AF5CC9716F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E86CBA-FD26-4574-8A0B-DEE06B9A8B3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98D00A1-20F7-49BA-A6F0-730BC7635D0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7589E2-B96E-445B-A618-AFA62C373B5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C13D0A6-7E96-406C-B64C-4DBAD34FBE0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568A9B-4C24-42AA-829A-69394A7F4FE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19F1B1A-B755-46EB-8FA9-098D3AA037A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342DC3B0-CDBF-42CA-A143-A8F9BD306A2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4A75252-8C23-435A-8311-775070CEDA8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EF5E2A1-E42D-4211-981E-3B36AFB1651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C6248B06-440E-42D0-9C68-D0923F70936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44C7427-8295-4438-8F75-DE0B56BB8B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0E2FEA0-4DBD-4D77-B6C6-662BCCB7530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B64D15BD-8FFC-4153-8E10-D8D6534077B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DFE6D3F-011E-4C33-8C8E-9D55A11CE0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8A899655-A5EB-4EDE-BD3D-3AF0B0B18BB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A9B5397-ED65-47B3-B73C-D9293C30FBF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A3A1649-204F-487D-99F9-1A17C3F72C4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510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785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75D9869-90FD-4869-BF74-82AB53E557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0E60CF-CBDA-4679-A9A3-A68DC0C06D8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B80C419-DD6B-416C-8809-FE4D2FCB5D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7D9834-C022-4728-8575-4AAEF5EF42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80F8E73-9774-4E61-A6FD-6F28B410BE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6A17085-E3D0-4EF6-838D-769019EAD49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CE0FC39-804D-4B63-B2FC-F4F4AE4105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E1A319C-1C17-4C49-A01D-2AF8C1CFFD8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B2A8681-6BCF-4819-AE5B-0D3C2D87F1D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267080" y="1615680"/>
            <a:ext cx="4179240" cy="706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3FE932B-037A-4A99-A66F-0CA3780F4E2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D7DC02-3A3D-412E-B86A-93A0FB5F35B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931E6E5-8028-4343-902C-DBDB008B3C3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441840" y="3329640"/>
            <a:ext cx="4941360" cy="3200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000000"/>
                </a:solidFill>
                <a:latin typeface="Tenorit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4" name="Graphic 7"/>
          <p:cNvPicPr/>
          <p:nvPr/>
        </p:nvPicPr>
        <p:blipFill>
          <a:blip r:embed="rId14"/>
          <a:srcRect l="9358" t="23650"/>
          <a:stretch/>
        </p:blipFill>
        <p:spPr>
          <a:xfrm>
            <a:off x="0" y="0"/>
            <a:ext cx="9487800" cy="5054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895320"/>
            <a:ext cx="3247200" cy="1917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0" strike="noStrike" cap="all" spc="148">
                <a:solidFill>
                  <a:srgbClr val="000000"/>
                </a:solidFill>
                <a:latin typeface="Tenorite"/>
              </a:rPr>
              <a:t>CLICK TO add title</a:t>
            </a:r>
            <a:endParaRPr lang="en-US" sz="24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2813040"/>
            <a:ext cx="3247200" cy="3238200"/>
          </a:xfrm>
          <a:prstGeom prst="rect">
            <a:avLst/>
          </a:prstGeom>
          <a:noFill/>
          <a:ln w="0">
            <a:noFill/>
          </a:ln>
        </p:spPr>
        <p:txBody>
          <a:bodyPr tIns="0"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Click to add content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700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859680" lvl="3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1152000" lvl="4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216320" y="896040"/>
            <a:ext cx="7137000" cy="511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Click icon to add table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 idx="1"/>
          </p:nvPr>
        </p:nvSpPr>
        <p:spPr>
          <a:xfrm>
            <a:off x="731520" y="6356520"/>
            <a:ext cx="3818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Tenorite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69C159-5187-4A12-AFE5-A24D4FEC2BE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grpSp>
        <p:nvGrpSpPr>
          <p:cNvPr id="44" name="Group 13"/>
          <p:cNvGrpSpPr/>
          <p:nvPr/>
        </p:nvGrpSpPr>
        <p:grpSpPr>
          <a:xfrm>
            <a:off x="0" y="0"/>
            <a:ext cx="2327400" cy="1505520"/>
            <a:chOff x="0" y="0"/>
            <a:chExt cx="2327400" cy="1505520"/>
          </a:xfrm>
        </p:grpSpPr>
        <p:sp>
          <p:nvSpPr>
            <p:cNvPr id="45" name="Straight Connector 14"/>
            <p:cNvSpPr/>
            <p:nvPr/>
          </p:nvSpPr>
          <p:spPr>
            <a:xfrm flipH="1">
              <a:off x="0" y="0"/>
              <a:ext cx="1287360" cy="1505520"/>
            </a:xfrm>
            <a:prstGeom prst="line">
              <a:avLst/>
            </a:prstGeom>
            <a:ln w="31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Straight Connector 15"/>
            <p:cNvSpPr/>
            <p:nvPr/>
          </p:nvSpPr>
          <p:spPr>
            <a:xfrm flipH="1">
              <a:off x="0" y="0"/>
              <a:ext cx="2327400" cy="12006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CLICK TO add title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>
                <a:solidFill>
                  <a:srgbClr val="000000"/>
                </a:solidFill>
                <a:latin typeface="Tenorite"/>
              </a:rPr>
              <a:t>Click to add content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Second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700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Third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859680" lvl="3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1143000" lvl="4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grpSp>
        <p:nvGrpSpPr>
          <p:cNvPr id="85" name="Group 8"/>
          <p:cNvGrpSpPr/>
          <p:nvPr/>
        </p:nvGrpSpPr>
        <p:grpSpPr>
          <a:xfrm>
            <a:off x="9096120" y="-25200"/>
            <a:ext cx="3095640" cy="6883200"/>
            <a:chOff x="9096120" y="-25200"/>
            <a:chExt cx="3095640" cy="6883200"/>
          </a:xfrm>
        </p:grpSpPr>
        <p:sp>
          <p:nvSpPr>
            <p:cNvPr id="86" name="Straight Connector 9"/>
            <p:cNvSpPr/>
            <p:nvPr/>
          </p:nvSpPr>
          <p:spPr>
            <a:xfrm>
              <a:off x="9096120" y="1496880"/>
              <a:ext cx="3095640" cy="36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7" name="Straight Connector 10"/>
            <p:cNvSpPr/>
            <p:nvPr/>
          </p:nvSpPr>
          <p:spPr>
            <a:xfrm flipH="1">
              <a:off x="9381600" y="-25200"/>
              <a:ext cx="2810160" cy="68832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8" name="Straight Connector 11"/>
          <p:cNvSpPr/>
          <p:nvPr/>
        </p:nvSpPr>
        <p:spPr>
          <a:xfrm flipV="1">
            <a:off x="0" y="-25200"/>
            <a:ext cx="1210320" cy="20476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3"/>
          <p:cNvSpPr>
            <a:spLocks noGrp="1"/>
          </p:cNvSpPr>
          <p:nvPr>
            <p:ph type="ftr" idx="3"/>
          </p:nvPr>
        </p:nvSpPr>
        <p:spPr>
          <a:xfrm>
            <a:off x="1333440" y="6356520"/>
            <a:ext cx="3818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Tenorite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4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83774D-E073-4AAB-9FCB-6FFA6F16EFFB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13" r:id="rId13"/>
    <p:sldLayoutId id="214748371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991200" y="406440"/>
            <a:ext cx="417924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28" name="Graphic 3"/>
          <p:cNvPicPr/>
          <p:nvPr/>
        </p:nvPicPr>
        <p:blipFill>
          <a:blip r:embed="rId14"/>
          <a:stretch/>
        </p:blipFill>
        <p:spPr>
          <a:xfrm>
            <a:off x="0" y="828720"/>
            <a:ext cx="5876640" cy="520020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167" name="Graphic 5"/>
          <p:cNvPicPr/>
          <p:nvPr/>
        </p:nvPicPr>
        <p:blipFill>
          <a:blip r:embed="rId14"/>
          <a:stretch/>
        </p:blipFill>
        <p:spPr>
          <a:xfrm>
            <a:off x="0" y="0"/>
            <a:ext cx="3176640" cy="685764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2"/>
          <p:cNvSpPr>
            <a:spLocks noGrp="1"/>
          </p:cNvSpPr>
          <p:nvPr>
            <p:ph type="ftr" idx="5"/>
          </p:nvPr>
        </p:nvSpPr>
        <p:spPr>
          <a:xfrm>
            <a:off x="4267080" y="6356520"/>
            <a:ext cx="4179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8B8B8B"/>
                </a:solidFill>
                <a:latin typeface="Tenorite"/>
              </a:rPr>
              <a:t>&lt;footer&gt;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6"/>
          </p:nvPr>
        </p:nvSpPr>
        <p:spPr>
          <a:xfrm>
            <a:off x="9579600" y="6356520"/>
            <a:ext cx="17740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119D40-6128-4B79-BA91-62B3A96DEB0E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Tenorite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Tenorite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2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7.svg"/><Relationship Id="rId5" Type="http://schemas.openxmlformats.org/officeDocument/2006/relationships/image" Target="../media/image21.png"/><Relationship Id="rId4" Type="http://schemas.openxmlformats.org/officeDocument/2006/relationships/image" Target="../media/image29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7.svg"/><Relationship Id="rId5" Type="http://schemas.openxmlformats.org/officeDocument/2006/relationships/image" Target="../media/image21.png"/><Relationship Id="rId4" Type="http://schemas.openxmlformats.org/officeDocument/2006/relationships/image" Target="../media/image29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7.svg"/><Relationship Id="rId5" Type="http://schemas.openxmlformats.org/officeDocument/2006/relationships/image" Target="../media/image21.png"/><Relationship Id="rId4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7.svg"/><Relationship Id="rId5" Type="http://schemas.openxmlformats.org/officeDocument/2006/relationships/image" Target="../media/image21.png"/><Relationship Id="rId4" Type="http://schemas.openxmlformats.org/officeDocument/2006/relationships/image" Target="../media/image29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7.svg"/><Relationship Id="rId5" Type="http://schemas.openxmlformats.org/officeDocument/2006/relationships/image" Target="../media/image21.png"/><Relationship Id="rId4" Type="http://schemas.openxmlformats.org/officeDocument/2006/relationships/image" Target="../media/image29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7.svg"/><Relationship Id="rId5" Type="http://schemas.openxmlformats.org/officeDocument/2006/relationships/image" Target="../media/image21.png"/><Relationship Id="rId4" Type="http://schemas.openxmlformats.org/officeDocument/2006/relationships/image" Target="../media/image29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7.svg"/><Relationship Id="rId5" Type="http://schemas.openxmlformats.org/officeDocument/2006/relationships/image" Target="../media/image21.png"/><Relationship Id="rId4" Type="http://schemas.openxmlformats.org/officeDocument/2006/relationships/image" Target="../media/image29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7.svg"/><Relationship Id="rId5" Type="http://schemas.openxmlformats.org/officeDocument/2006/relationships/image" Target="../media/image21.png"/><Relationship Id="rId4" Type="http://schemas.openxmlformats.org/officeDocument/2006/relationships/image" Target="../media/image29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7.svg"/><Relationship Id="rId5" Type="http://schemas.openxmlformats.org/officeDocument/2006/relationships/image" Target="../media/image21.png"/><Relationship Id="rId4" Type="http://schemas.openxmlformats.org/officeDocument/2006/relationships/image" Target="../media/image29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2.xml"/><Relationship Id="rId4" Type="http://schemas.openxmlformats.org/officeDocument/2006/relationships/hyperlink" Target="https://git-scm.com/book/en/v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424160" y="4709880"/>
            <a:ext cx="7256160" cy="2150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1" strike="noStrike" cap="all" spc="148">
                <a:solidFill>
                  <a:srgbClr val="000000"/>
                </a:solidFill>
                <a:latin typeface="Tenorite"/>
                <a:ea typeface="Tenorite"/>
              </a:rPr>
              <a:t>Version Control and GitHub 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GitHub Workshop day 1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214" name="Picture 4" descr="A black and white cat logo&#10;&#10;Description automatically generated"/>
          <p:cNvPicPr/>
          <p:nvPr/>
        </p:nvPicPr>
        <p:blipFill>
          <a:blip r:embed="rId3"/>
          <a:stretch/>
        </p:blipFill>
        <p:spPr>
          <a:xfrm>
            <a:off x="6994440" y="574920"/>
            <a:ext cx="3838320" cy="3838320"/>
          </a:xfrm>
          <a:prstGeom prst="rect">
            <a:avLst/>
          </a:prstGeom>
          <a:ln w="0">
            <a:noFill/>
          </a:ln>
        </p:spPr>
      </p:pic>
      <p:sp>
        <p:nvSpPr>
          <p:cNvPr id="215" name="TextBox 5"/>
          <p:cNvSpPr/>
          <p:nvPr/>
        </p:nvSpPr>
        <p:spPr>
          <a:xfrm>
            <a:off x="9296280" y="5457600"/>
            <a:ext cx="274284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Cassandra Hui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18 November 2024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16" name="Straight Arrow Connector 6"/>
          <p:cNvSpPr/>
          <p:nvPr/>
        </p:nvSpPr>
        <p:spPr>
          <a:xfrm>
            <a:off x="5638680" y="297180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7" name="Straight Arrow Connector 7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Straight Arrow Connector 8"/>
          <p:cNvSpPr/>
          <p:nvPr/>
        </p:nvSpPr>
        <p:spPr>
          <a:xfrm>
            <a:off x="8958240" y="4939560"/>
            <a:ext cx="22680" cy="1503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898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2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3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4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5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96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297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298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9" name="TextBox 15"/>
          <p:cNvSpPr/>
          <p:nvPr/>
        </p:nvSpPr>
        <p:spPr>
          <a:xfrm>
            <a:off x="3681360" y="5195520"/>
            <a:ext cx="8805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0000"/>
                </a:solidFill>
                <a:latin typeface="Tenorite"/>
              </a:rPr>
              <a:t>Clone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00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1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2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3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4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5" name="Straight Arrow Connector 50"/>
          <p:cNvSpPr/>
          <p:nvPr/>
        </p:nvSpPr>
        <p:spPr>
          <a:xfrm flipV="1">
            <a:off x="6165000" y="3295800"/>
            <a:ext cx="2020680" cy="196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6" name="Straight Arrow Connector 51"/>
          <p:cNvSpPr/>
          <p:nvPr/>
        </p:nvSpPr>
        <p:spPr>
          <a:xfrm>
            <a:off x="6174000" y="5421240"/>
            <a:ext cx="207504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7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9" name="Graphic 28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310" name="TextBox 30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1" name="Graphic 32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312" name="Graphic 34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13" name="TextBox 36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4" name="TextBox 38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6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7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18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9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20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321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322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3" name="TextBox 15"/>
          <p:cNvSpPr/>
          <p:nvPr/>
        </p:nvSpPr>
        <p:spPr>
          <a:xfrm>
            <a:off x="3681360" y="5195520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Clone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24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5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7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9" name="Straight Arrow Connector 44"/>
          <p:cNvSpPr/>
          <p:nvPr/>
        </p:nvSpPr>
        <p:spPr>
          <a:xfrm>
            <a:off x="3043440" y="48866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0" name="Oval 45"/>
          <p:cNvSpPr/>
          <p:nvPr/>
        </p:nvSpPr>
        <p:spPr>
          <a:xfrm>
            <a:off x="2889720" y="460908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1" name="Straight Arrow Connector 50"/>
          <p:cNvSpPr/>
          <p:nvPr/>
        </p:nvSpPr>
        <p:spPr>
          <a:xfrm flipV="1">
            <a:off x="6165000" y="3295800"/>
            <a:ext cx="2020680" cy="196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2" name="Straight Arrow Connector 51"/>
          <p:cNvSpPr/>
          <p:nvPr/>
        </p:nvSpPr>
        <p:spPr>
          <a:xfrm>
            <a:off x="6174000" y="5421240"/>
            <a:ext cx="2075040" cy="242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3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4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5" name="Graphic 54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336" name="TextBox 55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7" name="Graphic 56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338" name="Graphic 57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39" name="TextBox 58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0" name="TextBox 59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1" name="Arrow: Right 3"/>
          <p:cNvSpPr/>
          <p:nvPr/>
        </p:nvSpPr>
        <p:spPr>
          <a:xfrm rot="2640000">
            <a:off x="2330640" y="4393800"/>
            <a:ext cx="624240" cy="121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2" name="Rectangle: Rounded Corners 2"/>
          <p:cNvSpPr/>
          <p:nvPr/>
        </p:nvSpPr>
        <p:spPr>
          <a:xfrm>
            <a:off x="173880" y="3076200"/>
            <a:ext cx="2267640" cy="152676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Editing stats script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Writing manuscript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4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5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6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48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349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350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TextBox 15"/>
          <p:cNvSpPr/>
          <p:nvPr/>
        </p:nvSpPr>
        <p:spPr>
          <a:xfrm>
            <a:off x="3681360" y="5195520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Clone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2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5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6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7" name="Straight Arrow Connector 27"/>
          <p:cNvSpPr/>
          <p:nvPr/>
        </p:nvSpPr>
        <p:spPr>
          <a:xfrm>
            <a:off x="6022440" y="48398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8" name="Straight Arrow Connector 40"/>
          <p:cNvSpPr/>
          <p:nvPr/>
        </p:nvSpPr>
        <p:spPr>
          <a:xfrm>
            <a:off x="3045240" y="4859640"/>
            <a:ext cx="18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9" name="Oval 43"/>
          <p:cNvSpPr/>
          <p:nvPr/>
        </p:nvSpPr>
        <p:spPr>
          <a:xfrm>
            <a:off x="2889720" y="45342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0" name="TextBox 46"/>
          <p:cNvSpPr/>
          <p:nvPr/>
        </p:nvSpPr>
        <p:spPr>
          <a:xfrm>
            <a:off x="3672360" y="4433400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Push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1" name="Arrow: Right 47"/>
          <p:cNvSpPr/>
          <p:nvPr/>
        </p:nvSpPr>
        <p:spPr>
          <a:xfrm>
            <a:off x="3563280" y="465120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Rectangle: Rounded Corners 48"/>
          <p:cNvSpPr/>
          <p:nvPr/>
        </p:nvSpPr>
        <p:spPr>
          <a:xfrm>
            <a:off x="808920" y="4418640"/>
            <a:ext cx="1632600" cy="4744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Tenorite"/>
              </a:rPr>
              <a:t>Commit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63" name="Arrow: Right 49"/>
          <p:cNvSpPr/>
          <p:nvPr/>
        </p:nvSpPr>
        <p:spPr>
          <a:xfrm>
            <a:off x="2437920" y="4602600"/>
            <a:ext cx="370440" cy="11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Straight Arrow Connector 50"/>
          <p:cNvSpPr/>
          <p:nvPr/>
        </p:nvSpPr>
        <p:spPr>
          <a:xfrm flipV="1">
            <a:off x="6110640" y="3277800"/>
            <a:ext cx="2048040" cy="128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Straight Arrow Connector 51"/>
          <p:cNvSpPr/>
          <p:nvPr/>
        </p:nvSpPr>
        <p:spPr>
          <a:xfrm>
            <a:off x="6065280" y="4749840"/>
            <a:ext cx="218412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7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8" name="Graphic 54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369" name="TextBox 55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70" name="Graphic 56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371" name="Graphic 57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72" name="TextBox 58"/>
          <p:cNvSpPr/>
          <p:nvPr/>
        </p:nvSpPr>
        <p:spPr>
          <a:xfrm>
            <a:off x="8949240" y="4239000"/>
            <a:ext cx="1409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 (v2)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3" name="TextBox 59"/>
          <p:cNvSpPr/>
          <p:nvPr/>
        </p:nvSpPr>
        <p:spPr>
          <a:xfrm>
            <a:off x="8949240" y="4728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4" name="Oval 28"/>
          <p:cNvSpPr/>
          <p:nvPr/>
        </p:nvSpPr>
        <p:spPr>
          <a:xfrm>
            <a:off x="5868360" y="45324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75" name="Graphic 2" descr="Document outline"/>
          <p:cNvPicPr/>
          <p:nvPr/>
        </p:nvPicPr>
        <p:blipFill>
          <a:blip r:embed="rId5"/>
          <a:stretch/>
        </p:blipFill>
        <p:spPr>
          <a:xfrm>
            <a:off x="8541720" y="519444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376" name="TextBox 3"/>
          <p:cNvSpPr/>
          <p:nvPr/>
        </p:nvSpPr>
        <p:spPr>
          <a:xfrm>
            <a:off x="8976600" y="5254920"/>
            <a:ext cx="14461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Manuscript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78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9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0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1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82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383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384" name="Oval 14"/>
          <p:cNvSpPr/>
          <p:nvPr/>
        </p:nvSpPr>
        <p:spPr>
          <a:xfrm>
            <a:off x="2889720" y="52153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TextBox 15"/>
          <p:cNvSpPr/>
          <p:nvPr/>
        </p:nvSpPr>
        <p:spPr>
          <a:xfrm>
            <a:off x="3681360" y="5195520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Clone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6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7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8" name="Arrow: Right 18"/>
          <p:cNvSpPr/>
          <p:nvPr/>
        </p:nvSpPr>
        <p:spPr>
          <a:xfrm rot="10800000">
            <a:off x="3572640" y="541368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9" name="Oval 19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Straight Arrow Connector 27"/>
          <p:cNvSpPr/>
          <p:nvPr/>
        </p:nvSpPr>
        <p:spPr>
          <a:xfrm>
            <a:off x="6022440" y="48398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Straight Arrow Connector 40"/>
          <p:cNvSpPr/>
          <p:nvPr/>
        </p:nvSpPr>
        <p:spPr>
          <a:xfrm>
            <a:off x="3045240" y="4859640"/>
            <a:ext cx="18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Oval 43"/>
          <p:cNvSpPr/>
          <p:nvPr/>
        </p:nvSpPr>
        <p:spPr>
          <a:xfrm>
            <a:off x="2889720" y="45342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Straight Arrow Connector 44"/>
          <p:cNvSpPr/>
          <p:nvPr/>
        </p:nvSpPr>
        <p:spPr>
          <a:xfrm>
            <a:off x="3043440" y="4188240"/>
            <a:ext cx="3600" cy="340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Oval 45"/>
          <p:cNvSpPr/>
          <p:nvPr/>
        </p:nvSpPr>
        <p:spPr>
          <a:xfrm>
            <a:off x="2889720" y="391068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TextBox 46"/>
          <p:cNvSpPr/>
          <p:nvPr/>
        </p:nvSpPr>
        <p:spPr>
          <a:xfrm>
            <a:off x="3672360" y="4433400"/>
            <a:ext cx="8805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Push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7" name="Arrow: Right 47"/>
          <p:cNvSpPr/>
          <p:nvPr/>
        </p:nvSpPr>
        <p:spPr>
          <a:xfrm>
            <a:off x="3563280" y="4651200"/>
            <a:ext cx="1187280" cy="108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Rectangle: Rounded Corners 48"/>
          <p:cNvSpPr/>
          <p:nvPr/>
        </p:nvSpPr>
        <p:spPr>
          <a:xfrm>
            <a:off x="808920" y="3810960"/>
            <a:ext cx="1632600" cy="4744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More work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9" name="Arrow: Right 49"/>
          <p:cNvSpPr/>
          <p:nvPr/>
        </p:nvSpPr>
        <p:spPr>
          <a:xfrm>
            <a:off x="2437920" y="3994560"/>
            <a:ext cx="370440" cy="11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0" name="Straight Arrow Connector 50"/>
          <p:cNvSpPr/>
          <p:nvPr/>
        </p:nvSpPr>
        <p:spPr>
          <a:xfrm flipV="1">
            <a:off x="6110640" y="3277800"/>
            <a:ext cx="2048040" cy="128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1" name="Straight Arrow Connector 51"/>
          <p:cNvSpPr/>
          <p:nvPr/>
        </p:nvSpPr>
        <p:spPr>
          <a:xfrm>
            <a:off x="6065280" y="4749840"/>
            <a:ext cx="218412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2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3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4" name="Graphic 54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405" name="TextBox 55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6" name="Graphic 56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407" name="Graphic 57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408" name="TextBox 58"/>
          <p:cNvSpPr/>
          <p:nvPr/>
        </p:nvSpPr>
        <p:spPr>
          <a:xfrm>
            <a:off x="8949240" y="4239000"/>
            <a:ext cx="14097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 (v2)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9" name="TextBox 59"/>
          <p:cNvSpPr/>
          <p:nvPr/>
        </p:nvSpPr>
        <p:spPr>
          <a:xfrm>
            <a:off x="8949240" y="4728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10" name="Oval 28"/>
          <p:cNvSpPr/>
          <p:nvPr/>
        </p:nvSpPr>
        <p:spPr>
          <a:xfrm>
            <a:off x="5868360" y="453240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411" name="Graphic 2" descr="Document outline"/>
          <p:cNvPicPr/>
          <p:nvPr/>
        </p:nvPicPr>
        <p:blipFill>
          <a:blip r:embed="rId5"/>
          <a:stretch/>
        </p:blipFill>
        <p:spPr>
          <a:xfrm>
            <a:off x="8541720" y="519444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412" name="TextBox 3"/>
          <p:cNvSpPr/>
          <p:nvPr/>
        </p:nvSpPr>
        <p:spPr>
          <a:xfrm>
            <a:off x="8976600" y="5254920"/>
            <a:ext cx="144612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Manuscript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401292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584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Starting Files: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README.md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16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1125FB-E165-48EE-9C50-71603C8F606D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14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416" name="Picture 4" descr="Markdown Basics"/>
          <p:cNvPicPr/>
          <p:nvPr/>
        </p:nvPicPr>
        <p:blipFill>
          <a:blip r:embed="rId3"/>
          <a:stretch/>
        </p:blipFill>
        <p:spPr>
          <a:xfrm>
            <a:off x="4348440" y="897840"/>
            <a:ext cx="7772040" cy="4817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401292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584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Starting Files: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README.md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.gitignore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17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7519B8-800F-4133-882D-6F8868362D46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420" name="Picture 3" descr="What is Git-Ignore and How to Use it? - GeeksforGeeks"/>
          <p:cNvPicPr/>
          <p:nvPr/>
        </p:nvPicPr>
        <p:blipFill>
          <a:blip r:embed="rId3"/>
          <a:stretch/>
        </p:blipFill>
        <p:spPr>
          <a:xfrm>
            <a:off x="5605560" y="2028240"/>
            <a:ext cx="4764600" cy="2200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401292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584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Starting Files: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README.md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.gitignore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Liscence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18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BA44FF-0BF7-4E3D-AFD9-728C42CAB5AA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16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424" name="Picture 3" descr="A dev's guide to open source software licensing · GitHub"/>
          <p:cNvPicPr/>
          <p:nvPr/>
        </p:nvPicPr>
        <p:blipFill>
          <a:blip r:embed="rId3"/>
          <a:stretch/>
        </p:blipFill>
        <p:spPr>
          <a:xfrm>
            <a:off x="4612680" y="1152000"/>
            <a:ext cx="6634080" cy="455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991200" y="406440"/>
            <a:ext cx="417924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GitHub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85196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Hands-ON: Create a GitHub Repository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>
                <a:solidFill>
                  <a:srgbClr val="000000"/>
                </a:solidFill>
                <a:latin typeface="Tenorite"/>
              </a:rPr>
              <a:t>Test Repository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Follow setup.md in the Practice folder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Create repository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Add a file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Update README.md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19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D9B10E-6A61-4ADF-B35F-7FCEFD5EF29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18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219000" y="406440"/>
            <a:ext cx="556668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Create a Repository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895320"/>
            <a:ext cx="3247200" cy="1917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cap="all" spc="148">
                <a:solidFill>
                  <a:srgbClr val="000000"/>
                </a:solidFill>
                <a:latin typeface="Tenorite"/>
              </a:rPr>
              <a:t>Outline</a:t>
            </a:r>
            <a:endParaRPr lang="en-US" sz="40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Num" idx="10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674255AF-EED8-4E67-A0AF-1B92EEA79620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355786777"/>
              </p:ext>
            </p:extLst>
          </p:nvPr>
        </p:nvGraphicFramePr>
        <p:xfrm>
          <a:off x="4156920" y="896040"/>
          <a:ext cx="7137000" cy="511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85196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What is Cloning?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>
                <a:solidFill>
                  <a:srgbClr val="000000"/>
                </a:solidFill>
                <a:latin typeface="Tenorite"/>
              </a:rPr>
              <a:t>Create an exact copy of your repository on your local computer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This can be done: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On the command line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With GitHub Desktop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You can work from your local computer and update your repository: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Push to move new work to a remote location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Pull to bring new work to your local computer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20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400DE2-4E09-42F0-B094-B55B0BD44403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20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Hands-On: Cloning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>
                <a:solidFill>
                  <a:srgbClr val="000000"/>
                </a:solidFill>
                <a:latin typeface="Tenorite"/>
              </a:rPr>
              <a:t>Working on your local computer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Follow cloning.md in the Practice folder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Download GitHub Desktop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Clone your repository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Edit/add files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Push 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21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51D16A-0B9E-4D77-893E-57BC8E6DD3FF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21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6219000" y="406440"/>
            <a:ext cx="5566680" cy="3457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Clone a Repository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>
            <a:normAutofit/>
          </a:bodyPr>
          <a:lstStyle/>
          <a:p>
            <a:r>
              <a:rPr lang="en-US" sz="4800" dirty="0"/>
              <a:t>Collaboration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79A43426-76AB-788D-D9E6-1C073DD9045F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389932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3817421" y="5135254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>
            <a:off x="5446156" y="5319152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7CB8A9-8D27-1C72-A444-66167E311DE3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39006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5970E0D-6D16-1FA6-C0A5-F6D1F3F9627B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93796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443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257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0866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Version Control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39452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A system that records your files over time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Gives you the ability to revert to older versions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Example: Google Docs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11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Aft>
                <a:spcPts val="601"/>
              </a:spcAft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spcAft>
                <a:spcPts val="601"/>
              </a:spcAft>
              <a:buNone/>
            </a:pPr>
            <a:fld id="{CE2930F9-F0AF-42D9-8CD8-8D87D7F5F4C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4" name="Picture 2" descr="A screenshot of a computer&#10;&#10;Description automatically generated"/>
          <p:cNvPicPr/>
          <p:nvPr/>
        </p:nvPicPr>
        <p:blipFill>
          <a:blip r:embed="rId3"/>
          <a:stretch/>
        </p:blipFill>
        <p:spPr>
          <a:xfrm>
            <a:off x="5271480" y="447120"/>
            <a:ext cx="6657840" cy="6095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8656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9535719" y="4463968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Commit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 rot="10800000">
            <a:off x="9168740" y="4638794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32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98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80CCDD8-C974-370F-F296-F9952DB43715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9A434D-12AF-C356-49D9-7B59483AE14E}"/>
              </a:ext>
            </a:extLst>
          </p:cNvPr>
          <p:cNvSpPr txBox="1"/>
          <p:nvPr/>
        </p:nvSpPr>
        <p:spPr>
          <a:xfrm>
            <a:off x="7689271" y="3990069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1870597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98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1DB1D91-61AA-EE20-3A6A-EE9E2E0FD4A8}"/>
              </a:ext>
            </a:extLst>
          </p:cNvPr>
          <p:cNvSpPr/>
          <p:nvPr/>
        </p:nvSpPr>
        <p:spPr>
          <a:xfrm>
            <a:off x="8825672" y="3888340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780CCDD8-C974-370F-F296-F9952DB43715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9A434D-12AF-C356-49D9-7B59483AE14E}"/>
              </a:ext>
            </a:extLst>
          </p:cNvPr>
          <p:cNvSpPr txBox="1"/>
          <p:nvPr/>
        </p:nvSpPr>
        <p:spPr>
          <a:xfrm>
            <a:off x="7689271" y="3990069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2248794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498D3-B2E4-86A2-89C4-5E3DFA260A74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D23FAA-99D8-275F-3924-E19E9B309A27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98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D25E7BD-4E5C-1051-3013-F7BB6C771EA6}"/>
              </a:ext>
            </a:extLst>
          </p:cNvPr>
          <p:cNvSpPr/>
          <p:nvPr/>
        </p:nvSpPr>
        <p:spPr>
          <a:xfrm>
            <a:off x="8817426" y="3879269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7122E9F-3376-5334-D1AE-1C3D0C993A65}"/>
              </a:ext>
            </a:extLst>
          </p:cNvPr>
          <p:cNvSpPr/>
          <p:nvPr/>
        </p:nvSpPr>
        <p:spPr>
          <a:xfrm rot="10800000">
            <a:off x="7204363" y="3998024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9283-F6AB-EDB0-6F62-F73BCAF586AF}"/>
              </a:ext>
            </a:extLst>
          </p:cNvPr>
          <p:cNvSpPr txBox="1"/>
          <p:nvPr/>
        </p:nvSpPr>
        <p:spPr>
          <a:xfrm>
            <a:off x="7649688" y="3755038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Push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12884-DFCE-2F32-D534-20047C489633}"/>
              </a:ext>
            </a:extLst>
          </p:cNvPr>
          <p:cNvCxnSpPr>
            <a:cxnSpLocks/>
          </p:cNvCxnSpPr>
          <p:nvPr/>
        </p:nvCxnSpPr>
        <p:spPr>
          <a:xfrm>
            <a:off x="6022273" y="4206338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BFA9C6D-1C90-709B-5955-D9A08C88C2CC}"/>
              </a:ext>
            </a:extLst>
          </p:cNvPr>
          <p:cNvSpPr/>
          <p:nvPr/>
        </p:nvSpPr>
        <p:spPr>
          <a:xfrm>
            <a:off x="5868387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0742F199-A00A-B775-ED3A-72951A96C02B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790D98-435B-DBFE-AF77-2A8166BD168D}"/>
              </a:ext>
            </a:extLst>
          </p:cNvPr>
          <p:cNvSpPr txBox="1"/>
          <p:nvPr/>
        </p:nvSpPr>
        <p:spPr>
          <a:xfrm>
            <a:off x="7689271" y="400179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1941767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8656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D25E7BD-4E5C-1051-3013-F7BB6C771EA6}"/>
              </a:ext>
            </a:extLst>
          </p:cNvPr>
          <p:cNvSpPr/>
          <p:nvPr/>
        </p:nvSpPr>
        <p:spPr>
          <a:xfrm>
            <a:off x="8817426" y="3879269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7122E9F-3376-5334-D1AE-1C3D0C993A65}"/>
              </a:ext>
            </a:extLst>
          </p:cNvPr>
          <p:cNvSpPr/>
          <p:nvPr/>
        </p:nvSpPr>
        <p:spPr>
          <a:xfrm rot="10800000">
            <a:off x="7204363" y="3998024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9283-F6AB-EDB0-6F62-F73BCAF586AF}"/>
              </a:ext>
            </a:extLst>
          </p:cNvPr>
          <p:cNvSpPr txBox="1"/>
          <p:nvPr/>
        </p:nvSpPr>
        <p:spPr>
          <a:xfrm>
            <a:off x="7649688" y="3755038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12884-DFCE-2F32-D534-20047C489633}"/>
              </a:ext>
            </a:extLst>
          </p:cNvPr>
          <p:cNvCxnSpPr>
            <a:cxnSpLocks/>
          </p:cNvCxnSpPr>
          <p:nvPr/>
        </p:nvCxnSpPr>
        <p:spPr>
          <a:xfrm>
            <a:off x="6022273" y="4206338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BFA9C6D-1C90-709B-5955-D9A08C88C2CC}"/>
              </a:ext>
            </a:extLst>
          </p:cNvPr>
          <p:cNvSpPr/>
          <p:nvPr/>
        </p:nvSpPr>
        <p:spPr>
          <a:xfrm>
            <a:off x="5868387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5F47B2-9314-690E-8A47-604564D7660D}"/>
              </a:ext>
            </a:extLst>
          </p:cNvPr>
          <p:cNvCxnSpPr>
            <a:cxnSpLocks/>
          </p:cNvCxnSpPr>
          <p:nvPr/>
        </p:nvCxnSpPr>
        <p:spPr>
          <a:xfrm flipH="1">
            <a:off x="3047505" y="4206338"/>
            <a:ext cx="15833" cy="99356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5C0086B-119F-9CD0-C7DE-457C48BB8CF5}"/>
              </a:ext>
            </a:extLst>
          </p:cNvPr>
          <p:cNvSpPr/>
          <p:nvPr/>
        </p:nvSpPr>
        <p:spPr>
          <a:xfrm rot="10800000">
            <a:off x="3572492" y="4007920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58C52-1584-DACC-3C91-50552932B76F}"/>
              </a:ext>
            </a:extLst>
          </p:cNvPr>
          <p:cNvSpPr txBox="1"/>
          <p:nvPr/>
        </p:nvSpPr>
        <p:spPr>
          <a:xfrm>
            <a:off x="3681349" y="3755037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Pull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CEF99AA-B862-F924-FA17-C3DD7E1A53A7}"/>
              </a:ext>
            </a:extLst>
          </p:cNvPr>
          <p:cNvSpPr/>
          <p:nvPr/>
        </p:nvSpPr>
        <p:spPr>
          <a:xfrm>
            <a:off x="2889659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545934" y="3847110"/>
            <a:ext cx="1895928" cy="39336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Updated Project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>
            <a:off x="2437740" y="3994723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227C203D-EB05-EC53-EFA8-441EBEBC694E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B4D81D-8833-CCC4-721C-FF7DE13A28AF}"/>
              </a:ext>
            </a:extLst>
          </p:cNvPr>
          <p:cNvSpPr txBox="1"/>
          <p:nvPr/>
        </p:nvSpPr>
        <p:spPr>
          <a:xfrm>
            <a:off x="7689271" y="400179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9BAD0-CC8E-BCFC-AEF6-5F2859531A83}"/>
              </a:ext>
            </a:extLst>
          </p:cNvPr>
          <p:cNvSpPr txBox="1"/>
          <p:nvPr/>
        </p:nvSpPr>
        <p:spPr>
          <a:xfrm>
            <a:off x="3681350" y="5160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32" name="Arrow: Right 18">
            <a:extLst>
              <a:ext uri="{FF2B5EF4-FFF2-40B4-BE49-F238E27FC236}">
                <a16:creationId xmlns:a16="http://schemas.microsoft.com/office/drawing/2014/main" id="{4B8836E1-F8EB-57C0-296D-6E1C91831C6B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84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90EA-0606-ADF6-EEB1-1D60F634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309697"/>
          </a:xfrm>
        </p:spPr>
        <p:txBody>
          <a:bodyPr/>
          <a:lstStyle/>
          <a:p>
            <a:r>
              <a:rPr lang="en-US"/>
              <a:t>Remote Location – Collaboration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5B620-761D-0755-B45C-EC6E174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26061-5B82-41BC-813D-FAD6ED8B8855}"/>
              </a:ext>
            </a:extLst>
          </p:cNvPr>
          <p:cNvSpPr/>
          <p:nvPr/>
        </p:nvSpPr>
        <p:spPr>
          <a:xfrm>
            <a:off x="1830779" y="2642259"/>
            <a:ext cx="2444337" cy="405740"/>
          </a:xfrm>
          <a:prstGeom prst="rect">
            <a:avLst/>
          </a:prstGeom>
          <a:solidFill>
            <a:srgbClr val="ED7D3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Emily's Computer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C7DA0-E928-D398-C174-69C0F9DC3D9C}"/>
              </a:ext>
            </a:extLst>
          </p:cNvPr>
          <p:cNvSpPr/>
          <p:nvPr/>
        </p:nvSpPr>
        <p:spPr>
          <a:xfrm>
            <a:off x="4760025" y="2642259"/>
            <a:ext cx="2444337" cy="4057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Remote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BC7BF7-B0F1-BBD5-2915-A4C5347CDF60}"/>
              </a:ext>
            </a:extLst>
          </p:cNvPr>
          <p:cNvSpPr/>
          <p:nvPr/>
        </p:nvSpPr>
        <p:spPr>
          <a:xfrm>
            <a:off x="7689272" y="2642258"/>
            <a:ext cx="2444337" cy="40574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Bob's Computer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D41B4D-15F8-F227-92B3-4DE3CA28FFFB}"/>
              </a:ext>
            </a:extLst>
          </p:cNvPr>
          <p:cNvSpPr/>
          <p:nvPr/>
        </p:nvSpPr>
        <p:spPr>
          <a:xfrm>
            <a:off x="1830779" y="3047999"/>
            <a:ext cx="2444337" cy="27709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016A2-D29B-AF9F-14F9-63D7EE1C9852}"/>
              </a:ext>
            </a:extLst>
          </p:cNvPr>
          <p:cNvSpPr/>
          <p:nvPr/>
        </p:nvSpPr>
        <p:spPr>
          <a:xfrm>
            <a:off x="4760025" y="3047999"/>
            <a:ext cx="2444337" cy="2770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C6E68B-D029-B38A-C9FA-FBFDAABA1B2B}"/>
              </a:ext>
            </a:extLst>
          </p:cNvPr>
          <p:cNvSpPr/>
          <p:nvPr/>
        </p:nvSpPr>
        <p:spPr>
          <a:xfrm>
            <a:off x="7689272" y="3047998"/>
            <a:ext cx="2444337" cy="2770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black and white cat logo&#10;&#10;Description automatically generated">
            <a:extLst>
              <a:ext uri="{FF2B5EF4-FFF2-40B4-BE49-F238E27FC236}">
                <a16:creationId xmlns:a16="http://schemas.microsoft.com/office/drawing/2014/main" id="{872C3379-C831-3ECE-9789-22B414130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817" r="3030" b="712"/>
          <a:stretch/>
        </p:blipFill>
        <p:spPr>
          <a:xfrm>
            <a:off x="5767467" y="2051462"/>
            <a:ext cx="513997" cy="587273"/>
          </a:xfrm>
          <a:prstGeom prst="rect">
            <a:avLst/>
          </a:prstGeom>
        </p:spPr>
      </p:pic>
      <p:pic>
        <p:nvPicPr>
          <p:cNvPr id="13" name="Graphic 12" descr="Programmer male with solid fill">
            <a:extLst>
              <a:ext uri="{FF2B5EF4-FFF2-40B4-BE49-F238E27FC236}">
                <a16:creationId xmlns:a16="http://schemas.microsoft.com/office/drawing/2014/main" id="{6556EB63-E7C2-EB51-C73A-70A615DB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37865" y="2051462"/>
            <a:ext cx="597725" cy="587829"/>
          </a:xfrm>
          <a:prstGeom prst="rect">
            <a:avLst/>
          </a:prstGeom>
        </p:spPr>
      </p:pic>
      <p:pic>
        <p:nvPicPr>
          <p:cNvPr id="14" name="Graphic 13" descr="Programmer female with solid fill">
            <a:extLst>
              <a:ext uri="{FF2B5EF4-FFF2-40B4-BE49-F238E27FC236}">
                <a16:creationId xmlns:a16="http://schemas.microsoft.com/office/drawing/2014/main" id="{8783A3AD-04F7-56FE-255A-926F83771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3129" y="2045896"/>
            <a:ext cx="508660" cy="5977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9A9504-0517-1FCA-E425-4910305EEB12}"/>
              </a:ext>
            </a:extLst>
          </p:cNvPr>
          <p:cNvSpPr/>
          <p:nvPr/>
        </p:nvSpPr>
        <p:spPr>
          <a:xfrm>
            <a:off x="2889661" y="5215245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09FA98-9DA6-200C-31E4-9A7DD94F72B8}"/>
              </a:ext>
            </a:extLst>
          </p:cNvPr>
          <p:cNvCxnSpPr/>
          <p:nvPr/>
        </p:nvCxnSpPr>
        <p:spPr>
          <a:xfrm>
            <a:off x="5781675" y="311467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BCC57E-FAB1-B085-DA70-2B9BA9AA3A26}"/>
              </a:ext>
            </a:extLst>
          </p:cNvPr>
          <p:cNvCxnSpPr/>
          <p:nvPr/>
        </p:nvCxnSpPr>
        <p:spPr>
          <a:xfrm>
            <a:off x="5924550" y="3257549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B954F3C-1BB9-6575-AF37-B701C140BB8E}"/>
              </a:ext>
            </a:extLst>
          </p:cNvPr>
          <p:cNvSpPr/>
          <p:nvPr/>
        </p:nvSpPr>
        <p:spPr>
          <a:xfrm>
            <a:off x="5868388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54355D1-64EC-1469-1DE3-BEEC86A5E789}"/>
              </a:ext>
            </a:extLst>
          </p:cNvPr>
          <p:cNvSpPr/>
          <p:nvPr/>
        </p:nvSpPr>
        <p:spPr>
          <a:xfrm>
            <a:off x="720436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F6CB6F-6F2B-1E28-6A4C-3ED264CACD07}"/>
              </a:ext>
            </a:extLst>
          </p:cNvPr>
          <p:cNvSpPr txBox="1"/>
          <p:nvPr/>
        </p:nvSpPr>
        <p:spPr>
          <a:xfrm>
            <a:off x="7689272" y="5160284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73DF116-4849-E4EE-CDED-CEA42E01FD8D}"/>
              </a:ext>
            </a:extLst>
          </p:cNvPr>
          <p:cNvSpPr/>
          <p:nvPr/>
        </p:nvSpPr>
        <p:spPr>
          <a:xfrm>
            <a:off x="8827322" y="5195452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43334C-D7E2-68CF-DDF0-1828EBF6B6C0}"/>
              </a:ext>
            </a:extLst>
          </p:cNvPr>
          <p:cNvCxnSpPr/>
          <p:nvPr/>
        </p:nvCxnSpPr>
        <p:spPr>
          <a:xfrm>
            <a:off x="6067425" y="3400424"/>
            <a:ext cx="914400" cy="91440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7ED69A-FF80-2D3B-870D-A3B0B3F61E5A}"/>
              </a:ext>
            </a:extLst>
          </p:cNvPr>
          <p:cNvCxnSpPr/>
          <p:nvPr/>
        </p:nvCxnSpPr>
        <p:spPr>
          <a:xfrm>
            <a:off x="8981209" y="484958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A2080D3-98D3-F41B-6BB8-F2CAE66D2367}"/>
              </a:ext>
            </a:extLst>
          </p:cNvPr>
          <p:cNvSpPr/>
          <p:nvPr/>
        </p:nvSpPr>
        <p:spPr>
          <a:xfrm>
            <a:off x="8827322" y="4542308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894C886-0EB1-1A38-9349-1F738A87BAEE}"/>
              </a:ext>
            </a:extLst>
          </p:cNvPr>
          <p:cNvSpPr/>
          <p:nvPr/>
        </p:nvSpPr>
        <p:spPr>
          <a:xfrm rot="10800000">
            <a:off x="7204363" y="4641271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BCC02A-12F2-97E0-F4D5-BCC39D8558A5}"/>
              </a:ext>
            </a:extLst>
          </p:cNvPr>
          <p:cNvCxnSpPr>
            <a:cxnSpLocks/>
          </p:cNvCxnSpPr>
          <p:nvPr/>
        </p:nvCxnSpPr>
        <p:spPr>
          <a:xfrm>
            <a:off x="6022274" y="4839689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5042CF6-C9A9-5B9D-0AC6-B64349082C96}"/>
              </a:ext>
            </a:extLst>
          </p:cNvPr>
          <p:cNvSpPr/>
          <p:nvPr/>
        </p:nvSpPr>
        <p:spPr>
          <a:xfrm>
            <a:off x="5868387" y="4532412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1DF6-C0BC-E1A5-2A37-337AAA5A4F71}"/>
              </a:ext>
            </a:extLst>
          </p:cNvPr>
          <p:cNvSpPr txBox="1"/>
          <p:nvPr/>
        </p:nvSpPr>
        <p:spPr>
          <a:xfrm>
            <a:off x="7649688" y="4398285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390208-1651-034E-E50D-E004E6F9F9DF}"/>
              </a:ext>
            </a:extLst>
          </p:cNvPr>
          <p:cNvCxnSpPr>
            <a:cxnSpLocks/>
          </p:cNvCxnSpPr>
          <p:nvPr/>
        </p:nvCxnSpPr>
        <p:spPr>
          <a:xfrm>
            <a:off x="8971312" y="4186546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D25E7BD-4E5C-1051-3013-F7BB6C771EA6}"/>
              </a:ext>
            </a:extLst>
          </p:cNvPr>
          <p:cNvSpPr/>
          <p:nvPr/>
        </p:nvSpPr>
        <p:spPr>
          <a:xfrm>
            <a:off x="8817426" y="3879269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7122E9F-3376-5334-D1AE-1C3D0C993A65}"/>
              </a:ext>
            </a:extLst>
          </p:cNvPr>
          <p:cNvSpPr/>
          <p:nvPr/>
        </p:nvSpPr>
        <p:spPr>
          <a:xfrm rot="10800000">
            <a:off x="7204363" y="3998024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A9283-F6AB-EDB0-6F62-F73BCAF586AF}"/>
              </a:ext>
            </a:extLst>
          </p:cNvPr>
          <p:cNvSpPr txBox="1"/>
          <p:nvPr/>
        </p:nvSpPr>
        <p:spPr>
          <a:xfrm>
            <a:off x="7649688" y="3755038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Push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12884-DFCE-2F32-D534-20047C489633}"/>
              </a:ext>
            </a:extLst>
          </p:cNvPr>
          <p:cNvCxnSpPr>
            <a:cxnSpLocks/>
          </p:cNvCxnSpPr>
          <p:nvPr/>
        </p:nvCxnSpPr>
        <p:spPr>
          <a:xfrm>
            <a:off x="6022273" y="4206338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BFA9C6D-1C90-709B-5955-D9A08C88C2CC}"/>
              </a:ext>
            </a:extLst>
          </p:cNvPr>
          <p:cNvSpPr/>
          <p:nvPr/>
        </p:nvSpPr>
        <p:spPr>
          <a:xfrm>
            <a:off x="5868387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5F47B2-9314-690E-8A47-604564D7660D}"/>
              </a:ext>
            </a:extLst>
          </p:cNvPr>
          <p:cNvCxnSpPr>
            <a:cxnSpLocks/>
          </p:cNvCxnSpPr>
          <p:nvPr/>
        </p:nvCxnSpPr>
        <p:spPr>
          <a:xfrm flipH="1">
            <a:off x="3047505" y="4206338"/>
            <a:ext cx="15833" cy="993569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5C0086B-119F-9CD0-C7DE-457C48BB8CF5}"/>
              </a:ext>
            </a:extLst>
          </p:cNvPr>
          <p:cNvSpPr/>
          <p:nvPr/>
        </p:nvSpPr>
        <p:spPr>
          <a:xfrm rot="10800000">
            <a:off x="3572492" y="4007920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58C52-1584-DACC-3C91-50552932B76F}"/>
              </a:ext>
            </a:extLst>
          </p:cNvPr>
          <p:cNvSpPr txBox="1"/>
          <p:nvPr/>
        </p:nvSpPr>
        <p:spPr>
          <a:xfrm>
            <a:off x="3681349" y="3766760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CEF99AA-B862-F924-FA17-C3DD7E1A53A7}"/>
              </a:ext>
            </a:extLst>
          </p:cNvPr>
          <p:cNvSpPr/>
          <p:nvPr/>
        </p:nvSpPr>
        <p:spPr>
          <a:xfrm>
            <a:off x="2889659" y="3899061"/>
            <a:ext cx="316675" cy="306779"/>
          </a:xfrm>
          <a:prstGeom prst="ellipse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7D83E0-EF8F-0DE4-A98C-98459EACAFF2}"/>
              </a:ext>
            </a:extLst>
          </p:cNvPr>
          <p:cNvCxnSpPr>
            <a:cxnSpLocks/>
          </p:cNvCxnSpPr>
          <p:nvPr/>
        </p:nvCxnSpPr>
        <p:spPr>
          <a:xfrm>
            <a:off x="3043545" y="3553195"/>
            <a:ext cx="3959" cy="340426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7BD5078F-A6BD-F088-CDFC-BAA6472BC28B}"/>
              </a:ext>
            </a:extLst>
          </p:cNvPr>
          <p:cNvSpPr/>
          <p:nvPr/>
        </p:nvSpPr>
        <p:spPr>
          <a:xfrm>
            <a:off x="2889660" y="3275607"/>
            <a:ext cx="316675" cy="30677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C6EEE6-04D7-A6C4-F24F-16C7D618F69B}"/>
              </a:ext>
            </a:extLst>
          </p:cNvPr>
          <p:cNvSpPr/>
          <p:nvPr/>
        </p:nvSpPr>
        <p:spPr>
          <a:xfrm>
            <a:off x="809005" y="3175825"/>
            <a:ext cx="1632857" cy="47501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More work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E31CFFE-7BE0-07FD-62AF-F346A9E1A006}"/>
              </a:ext>
            </a:extLst>
          </p:cNvPr>
          <p:cNvSpPr/>
          <p:nvPr/>
        </p:nvSpPr>
        <p:spPr>
          <a:xfrm>
            <a:off x="2437740" y="3359723"/>
            <a:ext cx="370623" cy="112704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65C061A-1B88-F857-A90C-420B697052A0}"/>
              </a:ext>
            </a:extLst>
          </p:cNvPr>
          <p:cNvSpPr/>
          <p:nvPr/>
        </p:nvSpPr>
        <p:spPr>
          <a:xfrm>
            <a:off x="7204362" y="4242953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9CE3E6-A085-1DEF-849A-3829997774E0}"/>
              </a:ext>
            </a:extLst>
          </p:cNvPr>
          <p:cNvSpPr txBox="1"/>
          <p:nvPr/>
        </p:nvSpPr>
        <p:spPr>
          <a:xfrm>
            <a:off x="7689271" y="4001792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433B93-404B-AACC-2FA9-B96ACF90DC5E}"/>
              </a:ext>
            </a:extLst>
          </p:cNvPr>
          <p:cNvSpPr txBox="1"/>
          <p:nvPr/>
        </p:nvSpPr>
        <p:spPr>
          <a:xfrm>
            <a:off x="3681350" y="5172008"/>
            <a:ext cx="880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Clone</a:t>
            </a:r>
          </a:p>
        </p:txBody>
      </p:sp>
      <p:sp>
        <p:nvSpPr>
          <p:cNvPr id="32" name="Arrow: Right 18">
            <a:extLst>
              <a:ext uri="{FF2B5EF4-FFF2-40B4-BE49-F238E27FC236}">
                <a16:creationId xmlns:a16="http://schemas.microsoft.com/office/drawing/2014/main" id="{47BAEE2C-C511-D3BA-39BF-5CD68387E056}"/>
              </a:ext>
            </a:extLst>
          </p:cNvPr>
          <p:cNvSpPr/>
          <p:nvPr/>
        </p:nvSpPr>
        <p:spPr>
          <a:xfrm rot="10800000">
            <a:off x="3572493" y="5413168"/>
            <a:ext cx="1187532" cy="108857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71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2137727" cy="2854954"/>
          </a:xfrm>
        </p:spPr>
        <p:txBody>
          <a:bodyPr/>
          <a:lstStyle/>
          <a:p>
            <a:r>
              <a:rPr lang="en-US"/>
              <a:t>Resolving Conflicts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F1EAC60-1C86-C159-9631-7B0F37B2A4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711143" y="745189"/>
            <a:ext cx="7894090" cy="5417883"/>
          </a:xfr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15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AD4F-FDC9-C61C-0944-6E1E5EB5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5B9C7-CF46-89C4-2348-DEFE37EBFF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Follow the </a:t>
            </a:r>
            <a:r>
              <a:rPr lang="en-US" b="0" dirty="0" err="1"/>
              <a:t>collaborate.md</a:t>
            </a:r>
            <a:r>
              <a:rPr lang="en-US" b="0" dirty="0"/>
              <a:t> file in the Practice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Add a collaborator to your repository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Make conflicting edits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Resolve conflicts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46221-298C-9C94-2F08-63C04A209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95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Collaborate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Next Session: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Create your own personal website: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56664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Forking a Repository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  <a:p>
            <a:pPr marL="56664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 dirty="0">
                <a:solidFill>
                  <a:srgbClr val="000000"/>
                </a:solidFill>
                <a:latin typeface="Tenorite"/>
                <a:ea typeface="Tenorite"/>
              </a:rPr>
              <a:t>Creating a GitHub Pages site</a:t>
            </a:r>
            <a:endParaRPr lang="en-US" sz="1800" b="0" strike="noStrike" spc="-1" dirty="0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2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4F1C67-6B8C-473F-8816-E48DAAF46D0E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39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Calibri"/>
                <a:ea typeface="Calibri"/>
              </a:rPr>
              <a:t>Git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364608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Git is a Version Control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Commits create Snapshots not differences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Can be stored in a remote location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2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9F2FE8-BB39-4674-A735-FCC88774BB22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28" name="Picture 3" descr="Git"/>
          <p:cNvPicPr/>
          <p:nvPr/>
        </p:nvPicPr>
        <p:blipFill>
          <a:blip r:embed="rId3"/>
          <a:stretch/>
        </p:blipFill>
        <p:spPr>
          <a:xfrm>
            <a:off x="4494240" y="645480"/>
            <a:ext cx="3856680" cy="1539000"/>
          </a:xfrm>
          <a:prstGeom prst="rect">
            <a:avLst/>
          </a:prstGeom>
          <a:ln w="0">
            <a:noFill/>
          </a:ln>
        </p:spPr>
      </p:pic>
      <p:pic>
        <p:nvPicPr>
          <p:cNvPr id="229" name="Picture 4" descr="A screenshot of a diagram&#10;&#10;Description automatically generated"/>
          <p:cNvPicPr/>
          <p:nvPr/>
        </p:nvPicPr>
        <p:blipFill>
          <a:blip r:embed="rId4"/>
          <a:stretch/>
        </p:blipFill>
        <p:spPr>
          <a:xfrm>
            <a:off x="4963320" y="3187080"/>
            <a:ext cx="6619680" cy="2561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267080" y="1615680"/>
            <a:ext cx="4179240" cy="1524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600" b="0" strike="noStrike" cap="all" spc="148">
                <a:solidFill>
                  <a:srgbClr val="FFFFFF"/>
                </a:solidFill>
                <a:latin typeface="Tenorite"/>
              </a:rPr>
              <a:t>THANK YOU</a:t>
            </a:r>
            <a:endParaRPr lang="en-US" sz="36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subTitle"/>
          </p:nvPr>
        </p:nvSpPr>
        <p:spPr>
          <a:xfrm>
            <a:off x="4267080" y="3238200"/>
            <a:ext cx="4179240" cy="2849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FFFFFF"/>
                </a:solidFill>
                <a:latin typeface="Tenorite"/>
              </a:rPr>
              <a:t>References: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u="sng" strike="noStrike" spc="49">
                <a:solidFill>
                  <a:srgbClr val="0563C1"/>
                </a:solidFill>
                <a:uFillTx/>
                <a:latin typeface="Tenorite"/>
                <a:ea typeface="Tenorite"/>
                <a:hlinkClick r:id="rId3"/>
              </a:rPr>
              <a:t>https://docs.github.com/en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u="sng" strike="noStrike" spc="49">
                <a:solidFill>
                  <a:srgbClr val="0563C1"/>
                </a:solidFill>
                <a:uFillTx/>
                <a:latin typeface="Tenorite"/>
                <a:ea typeface="Tenorite"/>
                <a:hlinkClick r:id="rId4"/>
              </a:rPr>
              <a:t>https://git-scm.com/book/en/v2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23"/>
          </p:nvPr>
        </p:nvSpPr>
        <p:spPr>
          <a:xfrm>
            <a:off x="9579600" y="6356520"/>
            <a:ext cx="17740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3A6018-8CE5-4C9D-A964-F0AEF0046CE3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40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GitHub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345960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Online (Remote)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Free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Collaboration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Find other repositories (Course Materials)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Personal Portfolio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13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CFF417-C11E-4F7C-AC7E-28E0076EEED7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233" name="Picture 3" descr="A screenshot of a computer&#10;&#10;Description automatically generated"/>
          <p:cNvPicPr/>
          <p:nvPr/>
        </p:nvPicPr>
        <p:blipFill>
          <a:blip r:embed="rId3"/>
          <a:stretch/>
        </p:blipFill>
        <p:spPr>
          <a:xfrm>
            <a:off x="4823280" y="0"/>
            <a:ext cx="7371000" cy="6857640"/>
          </a:xfrm>
          <a:prstGeom prst="rect">
            <a:avLst/>
          </a:prstGeom>
          <a:ln w="0">
            <a:noFill/>
          </a:ln>
        </p:spPr>
      </p:pic>
      <p:sp>
        <p:nvSpPr>
          <p:cNvPr id="234" name="Rectangle 4"/>
          <p:cNvSpPr/>
          <p:nvPr/>
        </p:nvSpPr>
        <p:spPr>
          <a:xfrm>
            <a:off x="5492160" y="663120"/>
            <a:ext cx="1253160" cy="226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5" name="Arrow: Right 5"/>
          <p:cNvSpPr/>
          <p:nvPr/>
        </p:nvSpPr>
        <p:spPr>
          <a:xfrm>
            <a:off x="4413600" y="643320"/>
            <a:ext cx="385560" cy="26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E6D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TextBox 6"/>
          <p:cNvSpPr/>
          <p:nvPr/>
        </p:nvSpPr>
        <p:spPr>
          <a:xfrm>
            <a:off x="2554920" y="588960"/>
            <a:ext cx="193356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Tenorite"/>
              </a:rPr>
              <a:t>User/Repository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7" name="Rectangle 7"/>
          <p:cNvSpPr/>
          <p:nvPr/>
        </p:nvSpPr>
        <p:spPr>
          <a:xfrm>
            <a:off x="5074920" y="2540880"/>
            <a:ext cx="1253160" cy="10609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Arrow: Right 8"/>
          <p:cNvSpPr/>
          <p:nvPr/>
        </p:nvSpPr>
        <p:spPr>
          <a:xfrm>
            <a:off x="4404600" y="3153960"/>
            <a:ext cx="385560" cy="266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9E6D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TextBox 9"/>
          <p:cNvSpPr/>
          <p:nvPr/>
        </p:nvSpPr>
        <p:spPr>
          <a:xfrm>
            <a:off x="3429000" y="3081960"/>
            <a:ext cx="1059120" cy="36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Tenorite"/>
              </a:rPr>
              <a:t>Files 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0" name="Picture 11" descr="A black and white cat logo&#10;&#10;Description automatically generated"/>
          <p:cNvPicPr/>
          <p:nvPr/>
        </p:nvPicPr>
        <p:blipFill>
          <a:blip r:embed="rId4"/>
          <a:stretch/>
        </p:blipFill>
        <p:spPr>
          <a:xfrm>
            <a:off x="2966760" y="1818000"/>
            <a:ext cx="554400" cy="554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GitHub Definitions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1322280" y="2472840"/>
            <a:ext cx="6924960" cy="369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lstStyle/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Repository: A file of files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Clone: Create an exact copy of your repository on your local computer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Pull: Pulls new content from a remote repository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Push: Pushes new content from your local computer to a remote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Fork: Duplicates a repository under your repositories and allows for updating from the original-</a:t>
            </a:r>
            <a:r>
              <a:rPr lang="en-US" sz="1800" b="1" strike="noStrike" spc="49">
                <a:solidFill>
                  <a:srgbClr val="000000"/>
                </a:solidFill>
                <a:latin typeface="Tenorite"/>
              </a:rPr>
              <a:t>Covered Next Session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</a:rPr>
              <a:t>GitHub Pages: A static site hosting service (website)-</a:t>
            </a:r>
            <a:r>
              <a:rPr lang="en-US" sz="1800" b="1" strike="noStrike" spc="49">
                <a:solidFill>
                  <a:srgbClr val="000000"/>
                </a:solidFill>
                <a:latin typeface="Tenorite"/>
              </a:rPr>
              <a:t>Covered Next Session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14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14DAA1-CD05-446D-8EF0-F9926FBF6494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2120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  <a:ea typeface="Tenorite"/>
              </a:rPr>
              <a:t>What is a repository?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1322280" y="2763000"/>
            <a:ext cx="7287840" cy="3406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>
                <a:solidFill>
                  <a:srgbClr val="000000"/>
                </a:solidFill>
                <a:latin typeface="Tenorite"/>
              </a:rPr>
              <a:t>A file of files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Location where items are stored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283320" lvl="1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This can be on: 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Your personal computer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Remote location 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  <a:p>
            <a:pPr marL="566280" lvl="2" indent="-2858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/>
                </a:solidFill>
                <a:latin typeface="Tenorite"/>
                <a:ea typeface="Tenorite"/>
              </a:rPr>
              <a:t>Both</a:t>
            </a:r>
            <a:endParaRPr lang="en-US" sz="1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sldNum" idx="15"/>
          </p:nvPr>
        </p:nvSpPr>
        <p:spPr>
          <a:xfrm>
            <a:off x="10373400" y="6356520"/>
            <a:ext cx="98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8B8B8B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85FE5A-6F60-4415-9530-28E042B4BEA3}" type="slidenum">
              <a:rPr lang="en-US" sz="900" b="0" strike="noStrike" spc="-1">
                <a:solidFill>
                  <a:srgbClr val="8B8B8B"/>
                </a:solidFill>
                <a:latin typeface="Tenorite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8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9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50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1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52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253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254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5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6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Straight Arrow Connector 50"/>
          <p:cNvSpPr/>
          <p:nvPr/>
        </p:nvSpPr>
        <p:spPr>
          <a:xfrm flipV="1">
            <a:off x="6129360" y="3228840"/>
            <a:ext cx="2067840" cy="195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8" name="Straight Arrow Connector 51"/>
          <p:cNvSpPr/>
          <p:nvPr/>
        </p:nvSpPr>
        <p:spPr>
          <a:xfrm>
            <a:off x="6187320" y="5464800"/>
            <a:ext cx="1975320" cy="19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9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0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1" name="Oval 12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2" name="Graphic 27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263" name="TextBox 29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64" name="Graphic 31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265" name="Graphic 33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266" name="TextBox 35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7" name="TextBox 37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322280" y="268200"/>
            <a:ext cx="7287840" cy="1309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0" strike="noStrike" cap="all" spc="148">
                <a:solidFill>
                  <a:srgbClr val="000000"/>
                </a:solidFill>
                <a:latin typeface="Tenorite"/>
              </a:rPr>
              <a:t>Remote Location </a:t>
            </a:r>
            <a:endParaRPr lang="en-US" sz="2800" b="0" strike="noStrike" spc="-1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9" name="Rectangle 4"/>
          <p:cNvSpPr/>
          <p:nvPr/>
        </p:nvSpPr>
        <p:spPr>
          <a:xfrm>
            <a:off x="1830600" y="2642400"/>
            <a:ext cx="2444040" cy="405360"/>
          </a:xfrm>
          <a:prstGeom prst="rect">
            <a:avLst/>
          </a:prstGeom>
          <a:solidFill>
            <a:srgbClr val="ED7D31"/>
          </a:solidFill>
          <a:ln>
            <a:solidFill>
              <a:srgbClr val="ED7D31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Emily's Computer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0" name="Rectangle 5"/>
          <p:cNvSpPr/>
          <p:nvPr/>
        </p:nvSpPr>
        <p:spPr>
          <a:xfrm>
            <a:off x="4759920" y="2642400"/>
            <a:ext cx="2444040" cy="405360"/>
          </a:xfrm>
          <a:prstGeom prst="rect">
            <a:avLst/>
          </a:prstGeom>
          <a:solidFill>
            <a:schemeClr val="accent5"/>
          </a:solidFill>
          <a:ln>
            <a:solidFill>
              <a:srgbClr val="5B9BD5">
                <a:lumMod val="50000"/>
              </a:srgb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Remote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1" name="Rectangle 7"/>
          <p:cNvSpPr/>
          <p:nvPr/>
        </p:nvSpPr>
        <p:spPr>
          <a:xfrm>
            <a:off x="1830600" y="3048120"/>
            <a:ext cx="2444040" cy="2770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2" name="Rectangle 8"/>
          <p:cNvSpPr/>
          <p:nvPr/>
        </p:nvSpPr>
        <p:spPr>
          <a:xfrm>
            <a:off x="4759920" y="3048120"/>
            <a:ext cx="2444040" cy="27705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Picture 11" descr="A black and white cat logo&#10;&#10;Description automatically generated"/>
          <p:cNvPicPr/>
          <p:nvPr/>
        </p:nvPicPr>
        <p:blipFill>
          <a:blip r:embed="rId2"/>
          <a:srcRect t="-819" r="3024" b="709"/>
          <a:stretch/>
        </p:blipFill>
        <p:spPr>
          <a:xfrm>
            <a:off x="5767560" y="2051640"/>
            <a:ext cx="513720" cy="586800"/>
          </a:xfrm>
          <a:prstGeom prst="rect">
            <a:avLst/>
          </a:prstGeom>
          <a:ln w="0">
            <a:noFill/>
          </a:ln>
        </p:spPr>
      </p:pic>
      <p:pic>
        <p:nvPicPr>
          <p:cNvPr id="274" name="Graphic 13" descr="Programmer female with solid fill"/>
          <p:cNvPicPr/>
          <p:nvPr/>
        </p:nvPicPr>
        <p:blipFill>
          <a:blip r:embed="rId3"/>
          <a:stretch/>
        </p:blipFill>
        <p:spPr>
          <a:xfrm>
            <a:off x="1833120" y="2045880"/>
            <a:ext cx="508320" cy="597240"/>
          </a:xfrm>
          <a:prstGeom prst="rect">
            <a:avLst/>
          </a:prstGeom>
          <a:ln w="0">
            <a:noFill/>
          </a:ln>
        </p:spPr>
      </p:pic>
      <p:sp>
        <p:nvSpPr>
          <p:cNvPr id="275" name="Straight Arrow Connector 16"/>
          <p:cNvSpPr/>
          <p:nvPr/>
        </p:nvSpPr>
        <p:spPr>
          <a:xfrm>
            <a:off x="5781600" y="311472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6" name="Straight Arrow Connector 17"/>
          <p:cNvSpPr/>
          <p:nvPr/>
        </p:nvSpPr>
        <p:spPr>
          <a:xfrm>
            <a:off x="5924520" y="325764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7" name="Straight Arrow Connector 23"/>
          <p:cNvSpPr/>
          <p:nvPr/>
        </p:nvSpPr>
        <p:spPr>
          <a:xfrm>
            <a:off x="6067440" y="3400560"/>
            <a:ext cx="914040" cy="914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E9E6D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8" name="Straight Arrow Connector 50"/>
          <p:cNvSpPr/>
          <p:nvPr/>
        </p:nvSpPr>
        <p:spPr>
          <a:xfrm flipV="1">
            <a:off x="6129360" y="3228840"/>
            <a:ext cx="2067840" cy="195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9" name="Straight Arrow Connector 51"/>
          <p:cNvSpPr/>
          <p:nvPr/>
        </p:nvSpPr>
        <p:spPr>
          <a:xfrm>
            <a:off x="6187320" y="5464800"/>
            <a:ext cx="1975320" cy="19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0" name="Rectangle: Rounded Corners 52"/>
          <p:cNvSpPr/>
          <p:nvPr/>
        </p:nvSpPr>
        <p:spPr>
          <a:xfrm>
            <a:off x="8175960" y="3004200"/>
            <a:ext cx="2220480" cy="2868840"/>
          </a:xfrm>
          <a:prstGeom prst="roundRect">
            <a:avLst>
              <a:gd name="adj" fmla="val 16667"/>
            </a:avLst>
          </a:prstGeom>
          <a:solidFill>
            <a:srgbClr val="E9E6DF"/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1" name="TextBox 53"/>
          <p:cNvSpPr/>
          <p:nvPr/>
        </p:nvSpPr>
        <p:spPr>
          <a:xfrm>
            <a:off x="8480880" y="3206160"/>
            <a:ext cx="1632600" cy="365400"/>
          </a:xfrm>
          <a:prstGeom prst="rect">
            <a:avLst/>
          </a:prstGeom>
          <a:solidFill>
            <a:schemeClr val="accent2"/>
          </a:solidFill>
          <a:ln w="28575">
            <a:solidFill>
              <a:srgbClr val="000000">
                <a:lumMod val="65000"/>
                <a:lumOff val="35000"/>
              </a:srgb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Project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2" name="Oval 12"/>
          <p:cNvSpPr/>
          <p:nvPr/>
        </p:nvSpPr>
        <p:spPr>
          <a:xfrm>
            <a:off x="5868360" y="5195520"/>
            <a:ext cx="316440" cy="30636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3" name="Rectangle: Rounded Corners 6"/>
          <p:cNvSpPr/>
          <p:nvPr/>
        </p:nvSpPr>
        <p:spPr>
          <a:xfrm>
            <a:off x="3807360" y="5135400"/>
            <a:ext cx="1632600" cy="474480"/>
          </a:xfrm>
          <a:prstGeom prst="roundRect">
            <a:avLst>
              <a:gd name="adj" fmla="val 16667"/>
            </a:avLst>
          </a:prstGeom>
          <a:solidFill>
            <a:schemeClr val="bg2">
              <a:lumMod val="7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Tenorite"/>
              </a:rPr>
              <a:t>Commit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4" name="Arrow: Right 14"/>
          <p:cNvSpPr/>
          <p:nvPr/>
        </p:nvSpPr>
        <p:spPr>
          <a:xfrm>
            <a:off x="5436360" y="5319000"/>
            <a:ext cx="370440" cy="1123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6664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85" name="Graphic 27" descr="Folder outline"/>
          <p:cNvPicPr/>
          <p:nvPr/>
        </p:nvPicPr>
        <p:blipFill>
          <a:blip r:embed="rId4"/>
          <a:stretch/>
        </p:blipFill>
        <p:spPr>
          <a:xfrm>
            <a:off x="8478000" y="3715560"/>
            <a:ext cx="505800" cy="469440"/>
          </a:xfrm>
          <a:prstGeom prst="rect">
            <a:avLst/>
          </a:prstGeom>
          <a:ln w="0">
            <a:noFill/>
          </a:ln>
        </p:spPr>
      </p:pic>
      <p:sp>
        <p:nvSpPr>
          <p:cNvPr id="286" name="TextBox 29"/>
          <p:cNvSpPr/>
          <p:nvPr/>
        </p:nvSpPr>
        <p:spPr>
          <a:xfrm>
            <a:off x="8976600" y="3803400"/>
            <a:ext cx="12466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Raw Data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87" name="Graphic 31" descr="Document outline"/>
          <p:cNvPicPr/>
          <p:nvPr/>
        </p:nvPicPr>
        <p:blipFill>
          <a:blip r:embed="rId5"/>
          <a:stretch/>
        </p:blipFill>
        <p:spPr>
          <a:xfrm>
            <a:off x="8541720" y="4187520"/>
            <a:ext cx="378720" cy="424080"/>
          </a:xfrm>
          <a:prstGeom prst="rect">
            <a:avLst/>
          </a:prstGeom>
          <a:ln w="0">
            <a:noFill/>
          </a:ln>
        </p:spPr>
      </p:pic>
      <p:pic>
        <p:nvPicPr>
          <p:cNvPr id="288" name="Graphic 33" descr="Document outline"/>
          <p:cNvPicPr/>
          <p:nvPr/>
        </p:nvPicPr>
        <p:blipFill>
          <a:blip r:embed="rId5"/>
          <a:stretch/>
        </p:blipFill>
        <p:spPr>
          <a:xfrm>
            <a:off x="8541720" y="4686120"/>
            <a:ext cx="378720" cy="424080"/>
          </a:xfrm>
          <a:prstGeom prst="rect">
            <a:avLst/>
          </a:prstGeom>
          <a:ln w="0">
            <a:noFill/>
          </a:ln>
        </p:spPr>
      </p:pic>
      <p:sp>
        <p:nvSpPr>
          <p:cNvPr id="289" name="TextBox 35"/>
          <p:cNvSpPr/>
          <p:nvPr/>
        </p:nvSpPr>
        <p:spPr>
          <a:xfrm>
            <a:off x="8976600" y="4257000"/>
            <a:ext cx="124668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Stats.R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0" name="TextBox 37"/>
          <p:cNvSpPr/>
          <p:nvPr/>
        </p:nvSpPr>
        <p:spPr>
          <a:xfrm>
            <a:off x="8949240" y="4719600"/>
            <a:ext cx="144612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numCol="1" spcCol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Tenorite"/>
              </a:rPr>
              <a:t>README.md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711</Words>
  <Application>Microsoft Macintosh PowerPoint</Application>
  <PresentationFormat>Widescreen</PresentationFormat>
  <Paragraphs>284</Paragraphs>
  <Slides>40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Calibri</vt:lpstr>
      <vt:lpstr>Symbol</vt:lpstr>
      <vt:lpstr>Tenorite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Version Control and GitHub  GitHub Workshop day 1</vt:lpstr>
      <vt:lpstr>Outline</vt:lpstr>
      <vt:lpstr>Version Control</vt:lpstr>
      <vt:lpstr>Git</vt:lpstr>
      <vt:lpstr>GitHub</vt:lpstr>
      <vt:lpstr>GitHub Definitions</vt:lpstr>
      <vt:lpstr>What is a repository?</vt:lpstr>
      <vt:lpstr>Remote Location </vt:lpstr>
      <vt:lpstr>Remote Location </vt:lpstr>
      <vt:lpstr>Remote Location </vt:lpstr>
      <vt:lpstr>Remote Location </vt:lpstr>
      <vt:lpstr>Remote Location </vt:lpstr>
      <vt:lpstr>Remote Location </vt:lpstr>
      <vt:lpstr>GitHub</vt:lpstr>
      <vt:lpstr>GitHub</vt:lpstr>
      <vt:lpstr>GitHub</vt:lpstr>
      <vt:lpstr>GitHub</vt:lpstr>
      <vt:lpstr>Hands-ON: Create a GitHub Repository</vt:lpstr>
      <vt:lpstr>Create a Repository</vt:lpstr>
      <vt:lpstr>What is Cloning?</vt:lpstr>
      <vt:lpstr>Hands-On: Cloning</vt:lpstr>
      <vt:lpstr>Clone a Repository</vt:lpstr>
      <vt:lpstr>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Remote Location – Collaboration</vt:lpstr>
      <vt:lpstr>Resolving Conflicts</vt:lpstr>
      <vt:lpstr>Collaborate</vt:lpstr>
      <vt:lpstr>Collaborate</vt:lpstr>
      <vt:lpstr>Next Session: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Cassandra K Hui</cp:lastModifiedBy>
  <cp:revision>789</cp:revision>
  <dcterms:created xsi:type="dcterms:W3CDTF">2024-10-17T20:30:32Z</dcterms:created>
  <dcterms:modified xsi:type="dcterms:W3CDTF">2024-11-19T21:42:02Z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Notes">
    <vt:i4>18</vt:i4>
  </property>
  <property fmtid="{D5CDD505-2E9C-101B-9397-08002B2CF9AE}" pid="5" name="PresentationFormat">
    <vt:lpwstr>Widescreen</vt:lpwstr>
  </property>
  <property fmtid="{D5CDD505-2E9C-101B-9397-08002B2CF9AE}" pid="6" name="Slides">
    <vt:i4>24</vt:i4>
  </property>
</Properties>
</file>