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drawing1.xml" ContentType="application/vnd.ms-office.drawingml.diagramDrawing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28.png" ContentType="image/png"/>
  <Override PartName="/ppt/media/image26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7.png" ContentType="image/png"/>
  <Override PartName="/ppt/media/OOXDiagramDrawingRels1_3.png" ContentType="image/png"/>
  <Override PartName="/ppt/media/OOXDiagramDataRels1_5.png" ContentType="image/png"/>
  <Override PartName="/ppt/media/OOXDiagramDataRels1_4.svg" ContentType="image/svg"/>
  <Override PartName="/ppt/media/OOXDiagramDataRels1_2.svg" ContentType="image/svg"/>
  <Override PartName="/ppt/media/image34.png" ContentType="image/png"/>
  <Override PartName="/ppt/media/image9.png" ContentType="image/png"/>
  <Override PartName="/ppt/media/OOXDiagramDataRels1_9.png" ContentType="image/png"/>
  <Override PartName="/ppt/media/image39.png" ContentType="image/png"/>
  <Override PartName="/ppt/media/OOXDiagramDrawingRels1_2.svg" ContentType="image/svg"/>
  <Override PartName="/ppt/media/OOXDiagramDataRels1_7.png" ContentType="image/png"/>
  <Override PartName="/ppt/media/image37.png" ContentType="image/png"/>
  <Override PartName="/ppt/media/image44.png" ContentType="image/png"/>
  <Override PartName="/ppt/media/OOXDiagramDataRels1_1.svg" ContentType="image/svg"/>
  <Override PartName="/ppt/media/image42.png" ContentType="image/png"/>
  <Override PartName="/ppt/media/image43.png" ContentType="image/png"/>
  <Override PartName="/ppt/media/OOXDiagramDrawingRels1_9.png" ContentType="image/png"/>
  <Override PartName="/ppt/media/image33.png" ContentType="image/png"/>
  <Override PartName="/ppt/media/OOXDiagramDataRels1_3.png" ContentType="image/png"/>
  <Override PartName="/ppt/media/image38.png" ContentType="image/png"/>
  <Override PartName="/ppt/media/image8.png" ContentType="image/png"/>
  <Override PartName="/ppt/media/OOXDiagramDrawingRels1_1.svg" ContentType="image/svg"/>
  <Override PartName="/ppt/media/image40.png" ContentType="image/png"/>
  <Override PartName="/ppt/media/image31.png" ContentType="image/png"/>
  <Override PartName="/ppt/media/image29.png" ContentType="image/png"/>
  <Override PartName="/ppt/media/OOXDiagramDrawingRels1_5.png" ContentType="image/png"/>
  <Override PartName="/ppt/media/image36.png" ContentType="image/png"/>
  <Override PartName="/ppt/media/image41.png" ContentType="image/png"/>
  <Override PartName="/ppt/media/OOXDiagramDrawingRels1_7.png" ContentType="image/png"/>
  <Override PartName="/ppt/media/image35.png" ContentType="image/png"/>
  <Override PartName="/ppt/media/OOXDiagramDataRels1_0.png" ContentType="image/png"/>
  <Override PartName="/ppt/media/image30.png" ContentType="image/png"/>
  <Override PartName="/ppt/media/image10.png" ContentType="image/png"/>
  <Override PartName="/ppt/media/OOXDiagramDrawingRels1_4.svg" ContentType="image/svg"/>
  <Override PartName="/ppt/media/image32.png" ContentType="image/png"/>
  <Override PartName="/ppt/media/OOXDiagramDrawingRels1_0.png" ContentType="image/png"/>
  <Override PartName="/ppt/media/image24.png" ContentType="image/png"/>
  <Override PartName="/ppt/media/OOXDiagramDataRels1_6.svg" ContentType="image/svg"/>
  <Override PartName="/ppt/media/image12.png" ContentType="image/png"/>
  <Override PartName="/ppt/media/OOXDiagramDrawingRels1_6.svg" ContentType="image/svg"/>
  <Override PartName="/ppt/media/OOXDiagramDataRels1_8.svg" ContentType="image/svg"/>
  <Override PartName="/ppt/media/image2.png" ContentType="image/png"/>
  <Override PartName="/ppt/media/image14.png" ContentType="image/png"/>
  <Override PartName="/ppt/media/OOXDiagramDrawingRels1_8.svg" ContentType="image/svg"/>
  <Override PartName="/ppt/media/image11.png" ContentType="image/png"/>
  <Override PartName="/ppt/media/image1.png" ContentType="image/png"/>
  <Override PartName="/ppt/media/image13.png" ContentType="image/png"/>
  <Override PartName="/ppt/media/image3.png" ContentType="image/png"/>
  <Override PartName="/ppt/media/image15.png" ContentType="image/png"/>
  <Override PartName="/ppt/media/image4.png" ContentType="image/png"/>
  <Override PartName="/ppt/media/image16.png" ContentType="image/png"/>
  <Override PartName="/ppt/media/image5.png" ContentType="image/png"/>
  <Override PartName="/ppt/media/image17.png" ContentType="image/png"/>
  <Override PartName="/ppt/media/image6.png" ContentType="image/png"/>
  <Override PartName="/ppt/media/image18.png" ContentType="image/png"/>
  <Override PartName="/ppt/media/image7.png" ContentType="image/png"/>
  <Override PartName="/ppt/media/image19.png" ContentType="image/png"/>
  <Override PartName="/ppt/media/image20.png" ContentType="image/png"/>
  <Override PartName="/ppt/media/image21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10" Type="http://schemas.openxmlformats.org/officeDocument/2006/relationships/image" Target="../media/OOXDiagramDataRels1_1.svg"/><Relationship Id="rId2" Type="http://schemas.openxmlformats.org/officeDocument/2006/relationships/image" Target="../media/OOXDiagramDataRels1_2.svg"/><Relationship Id="rId3" Type="http://schemas.openxmlformats.org/officeDocument/2006/relationships/image" Target="../media/OOXDiagramDataRels1_3.png"/><Relationship Id="rId4" Type="http://schemas.openxmlformats.org/officeDocument/2006/relationships/image" Target="../media/OOXDiagramDataRels1_4.svg"/><Relationship Id="rId5" Type="http://schemas.openxmlformats.org/officeDocument/2006/relationships/image" Target="../media/OOXDiagramDataRels1_5.png"/><Relationship Id="rId6" Type="http://schemas.openxmlformats.org/officeDocument/2006/relationships/image" Target="../media/OOXDiagramDataRels1_6.svg"/><Relationship Id="rId7" Type="http://schemas.openxmlformats.org/officeDocument/2006/relationships/image" Target="../media/OOXDiagramDataRels1_7.png"/><Relationship Id="rId8" Type="http://schemas.openxmlformats.org/officeDocument/2006/relationships/image" Target="../media/OOXDiagramDataRels1_8.svg"/><Relationship Id="rId9" Type="http://schemas.openxmlformats.org/officeDocument/2006/relationships/image" Target="../media/OOXDiagramDataRels1_9.pn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10" Type="http://schemas.openxmlformats.org/officeDocument/2006/relationships/image" Target="../media/OOXDiagramDrawingRels1_1.svg"/><Relationship Id="rId2" Type="http://schemas.openxmlformats.org/officeDocument/2006/relationships/image" Target="../media/OOXDiagramDrawingRels1_2.svg"/><Relationship Id="rId3" Type="http://schemas.openxmlformats.org/officeDocument/2006/relationships/image" Target="../media/OOXDiagramDrawingRels1_3.png"/><Relationship Id="rId4" Type="http://schemas.openxmlformats.org/officeDocument/2006/relationships/image" Target="../media/OOXDiagramDrawingRels1_4.svg"/><Relationship Id="rId5" Type="http://schemas.openxmlformats.org/officeDocument/2006/relationships/image" Target="../media/OOXDiagramDrawingRels1_5.png"/><Relationship Id="rId6" Type="http://schemas.openxmlformats.org/officeDocument/2006/relationships/image" Target="../media/OOXDiagramDrawingRels1_6.svg"/><Relationship Id="rId7" Type="http://schemas.openxmlformats.org/officeDocument/2006/relationships/image" Target="../media/OOXDiagramDrawingRels1_7.png"/><Relationship Id="rId8" Type="http://schemas.openxmlformats.org/officeDocument/2006/relationships/image" Target="../media/OOXDiagramDrawingRels1_8.svg"/><Relationship Id="rId9" Type="http://schemas.openxmlformats.org/officeDocument/2006/relationships/image" Target="../media/OOXDiagramDrawingRels1_9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1AFB0-6387-467C-9D6F-5E1DF60EF6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3DE8AD-B8B2-41E6-8408-2124A73C10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Version Control</a:t>
          </a:r>
        </a:p>
      </dgm:t>
    </dgm:pt>
    <dgm:pt modelId="{9F9DDCBA-9AA9-4F1C-9EE7-71F88BC3DF6A}" type="parTrans" cxnId="{1AC3B056-5480-4E1A-BC68-999CD8264143}">
      <dgm:prSet/>
      <dgm:spPr/>
      <dgm:t>
        <a:bodyPr/>
        <a:lstStyle/>
        <a:p>
          <a:endParaRPr lang="en-US"/>
        </a:p>
      </dgm:t>
    </dgm:pt>
    <dgm:pt modelId="{2B6628D6-35F1-4F20-B092-AE6C922F75E3}" type="sibTrans" cxnId="{1AC3B056-5480-4E1A-BC68-999CD8264143}">
      <dgm:prSet/>
      <dgm:spPr/>
      <dgm:t>
        <a:bodyPr/>
        <a:lstStyle/>
        <a:p>
          <a:endParaRPr lang="en-US"/>
        </a:p>
      </dgm:t>
    </dgm:pt>
    <dgm:pt modelId="{09BD055C-CAA1-4115-B916-512C197E15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as Version Control</a:t>
          </a:r>
        </a:p>
      </dgm:t>
    </dgm:pt>
    <dgm:pt modelId="{0FDD0D0A-D22D-45C2-B4EC-4C0DA08376D2}" type="parTrans" cxnId="{1CB00E29-ADBF-4FBC-AE18-2E7406FB4889}">
      <dgm:prSet/>
      <dgm:spPr/>
      <dgm:t>
        <a:bodyPr/>
        <a:lstStyle/>
        <a:p>
          <a:endParaRPr lang="en-US"/>
        </a:p>
      </dgm:t>
    </dgm:pt>
    <dgm:pt modelId="{C26B2AB4-0C37-4D05-83CE-743AD7018E9A}" type="sibTrans" cxnId="{1CB00E29-ADBF-4FBC-AE18-2E7406FB4889}">
      <dgm:prSet/>
      <dgm:spPr/>
      <dgm:t>
        <a:bodyPr/>
        <a:lstStyle/>
        <a:p>
          <a:endParaRPr lang="en-US"/>
        </a:p>
      </dgm:t>
    </dgm:pt>
    <dgm:pt modelId="{1F0C335D-60CA-494D-AE2B-EBF3A973E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A1BF2AA9-D663-4AC5-8A3F-B2CD3A2F2D62}" type="parTrans" cxnId="{DDCC8A84-077D-4F4A-BFA9-EC7D3D13A377}">
      <dgm:prSet/>
      <dgm:spPr/>
      <dgm:t>
        <a:bodyPr/>
        <a:lstStyle/>
        <a:p>
          <a:endParaRPr lang="en-US"/>
        </a:p>
      </dgm:t>
    </dgm:pt>
    <dgm:pt modelId="{380CC9C2-D8D5-4E72-A6F8-BFBB367998EE}" type="sibTrans" cxnId="{DDCC8A84-077D-4F4A-BFA9-EC7D3D13A377}">
      <dgm:prSet/>
      <dgm:spPr/>
      <dgm:t>
        <a:bodyPr/>
        <a:lstStyle/>
        <a:p>
          <a:endParaRPr lang="en-US"/>
        </a:p>
      </dgm:t>
    </dgm:pt>
    <dgm:pt modelId="{C74F7953-35E1-47C3-AA7F-D05586AC8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 Repository</a:t>
          </a:r>
        </a:p>
      </dgm:t>
    </dgm:pt>
    <dgm:pt modelId="{4DDCE2DE-5C28-4A48-8325-DACD9B0DA1D7}" type="parTrans" cxnId="{2A6E1290-C986-41A9-A736-7FA35707D8AE}">
      <dgm:prSet/>
      <dgm:spPr/>
      <dgm:t>
        <a:bodyPr/>
        <a:lstStyle/>
        <a:p>
          <a:endParaRPr lang="en-US"/>
        </a:p>
      </dgm:t>
    </dgm:pt>
    <dgm:pt modelId="{AA4896E9-C046-4F02-AC64-B094B353546B}" type="sibTrans" cxnId="{2A6E1290-C986-41A9-A736-7FA35707D8AE}">
      <dgm:prSet/>
      <dgm:spPr/>
      <dgm:t>
        <a:bodyPr/>
        <a:lstStyle/>
        <a:p>
          <a:endParaRPr lang="en-US"/>
        </a:p>
      </dgm:t>
    </dgm:pt>
    <dgm:pt modelId="{BB28E13E-09EB-4820-ADD1-20CADDE86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</a:t>
          </a:r>
          <a:r>
            <a:rPr lang="en-US" dirty="0"/>
            <a:t>What is Cloning </a:t>
          </a:r>
        </a:p>
      </dgm:t>
    </dgm:pt>
    <dgm:pt modelId="{223C97DD-EE40-402F-A70D-A1ED5256976C}" type="parTrans" cxnId="{AF04B145-D300-41A4-BD6D-58E5B34B6332}">
      <dgm:prSet/>
      <dgm:spPr/>
      <dgm:t>
        <a:bodyPr/>
        <a:lstStyle/>
        <a:p>
          <a:endParaRPr lang="en-US"/>
        </a:p>
      </dgm:t>
    </dgm:pt>
    <dgm:pt modelId="{F3B102BC-CFA0-4F8B-AD23-59D2A4B42CB3}" type="sibTrans" cxnId="{AF04B145-D300-41A4-BD6D-58E5B34B6332}">
      <dgm:prSet/>
      <dgm:spPr/>
      <dgm:t>
        <a:bodyPr/>
        <a:lstStyle/>
        <a:p>
          <a:endParaRPr lang="en-US"/>
        </a:p>
      </dgm:t>
    </dgm:pt>
    <dgm:pt modelId="{B602E8FF-A98E-4D29-A781-40007C471AB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 Hands-on: Create a GitHub Repository</a:t>
          </a:r>
        </a:p>
      </dgm:t>
    </dgm:pt>
    <dgm:pt modelId="{A80F31C6-B0A9-4B24-AB46-4B6AD4A9BF8F}" type="parTrans" cxnId="{AD36F644-AF30-434B-9289-9FD707677025}">
      <dgm:prSet/>
      <dgm:spPr/>
      <dgm:t>
        <a:bodyPr/>
        <a:lstStyle/>
        <a:p>
          <a:endParaRPr lang="en-US"/>
        </a:p>
      </dgm:t>
    </dgm:pt>
    <dgm:pt modelId="{12570E38-8857-40B4-9AA0-7F805D5C7B1C}" type="sibTrans" cxnId="{AD36F644-AF30-434B-9289-9FD707677025}">
      <dgm:prSet/>
      <dgm:spPr/>
      <dgm:t>
        <a:bodyPr/>
        <a:lstStyle/>
        <a:p>
          <a:endParaRPr lang="en-US"/>
        </a:p>
      </dgm:t>
    </dgm:pt>
    <dgm:pt modelId="{46D5C940-FD53-43BE-9C67-5F7E0371D42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Hands-on: Clone a Repository</a:t>
          </a:r>
        </a:p>
      </dgm:t>
    </dgm:pt>
    <dgm:pt modelId="{4850C34A-C8F0-4D13-B2C4-AF90BD093934}" type="parTrans" cxnId="{65CDAE64-E2B7-441C-A767-CEF3358205DD}">
      <dgm:prSet/>
      <dgm:spPr/>
      <dgm:t>
        <a:bodyPr/>
        <a:lstStyle/>
        <a:p>
          <a:endParaRPr lang="en-US"/>
        </a:p>
      </dgm:t>
    </dgm:pt>
    <dgm:pt modelId="{454E9C97-8E7D-4EA4-9A47-81540CF7625F}" type="sibTrans" cxnId="{65CDAE64-E2B7-441C-A767-CEF3358205DD}">
      <dgm:prSet/>
      <dgm:spPr/>
      <dgm:t>
        <a:bodyPr/>
        <a:lstStyle/>
        <a:p>
          <a:endParaRPr lang="en-US"/>
        </a:p>
      </dgm:t>
    </dgm:pt>
    <dgm:pt modelId="{0C42D7A7-178C-4609-8D09-33DD6B98A093}" type="pres">
      <dgm:prSet presAssocID="{9FD1AFB0-6387-467C-9D6F-5E1DF60EF603}" presName="root" presStyleCnt="0">
        <dgm:presLayoutVars>
          <dgm:dir/>
          <dgm:resizeHandles val="exact"/>
        </dgm:presLayoutVars>
      </dgm:prSet>
      <dgm:spPr/>
    </dgm:pt>
    <dgm:pt modelId="{D85FA441-9E15-4D3B-A79A-DF249F4D9888}" type="pres">
      <dgm:prSet presAssocID="{4C3DE8AD-B8B2-41E6-8408-2124A73C10A9}" presName="compNode" presStyleCnt="0"/>
      <dgm:spPr/>
    </dgm:pt>
    <dgm:pt modelId="{A5925D3D-BEE3-4B3C-931D-3CF75C8C5040}" type="pres">
      <dgm:prSet presAssocID="{4C3DE8AD-B8B2-41E6-8408-2124A73C10A9}" presName="bgRect" presStyleLbl="bgShp" presStyleIdx="0" presStyleCnt="7"/>
      <dgm:spPr/>
    </dgm:pt>
    <dgm:pt modelId="{1EDAC6CF-7E66-4F3C-9FC6-0F8C96EBE63A}" type="pres">
      <dgm:prSet presAssocID="{4C3DE8AD-B8B2-41E6-8408-2124A73C10A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9645445-21AF-4925-9E14-B3871B87DC63}" type="pres">
      <dgm:prSet presAssocID="{4C3DE8AD-B8B2-41E6-8408-2124A73C10A9}" presName="spaceRect" presStyleCnt="0"/>
      <dgm:spPr/>
    </dgm:pt>
    <dgm:pt modelId="{D6F43A56-524F-4F12-BBE0-93D9FA891300}" type="pres">
      <dgm:prSet presAssocID="{4C3DE8AD-B8B2-41E6-8408-2124A73C10A9}" presName="parTx" presStyleLbl="revTx" presStyleIdx="0" presStyleCnt="7">
        <dgm:presLayoutVars>
          <dgm:chMax val="0"/>
          <dgm:chPref val="0"/>
        </dgm:presLayoutVars>
      </dgm:prSet>
      <dgm:spPr/>
    </dgm:pt>
    <dgm:pt modelId="{E1BD9903-C942-4F3A-9F47-2BF1A1241695}" type="pres">
      <dgm:prSet presAssocID="{2B6628D6-35F1-4F20-B092-AE6C922F75E3}" presName="sibTrans" presStyleCnt="0"/>
      <dgm:spPr/>
    </dgm:pt>
    <dgm:pt modelId="{64D66741-1465-4343-A85A-02389380B848}" type="pres">
      <dgm:prSet presAssocID="{09BD055C-CAA1-4115-B916-512C197E1558}" presName="compNode" presStyleCnt="0"/>
      <dgm:spPr/>
    </dgm:pt>
    <dgm:pt modelId="{43344060-5056-4545-A057-7AD6A4F20165}" type="pres">
      <dgm:prSet presAssocID="{09BD055C-CAA1-4115-B916-512C197E1558}" presName="bgRect" presStyleLbl="bgShp" presStyleIdx="1" presStyleCnt="7"/>
      <dgm:spPr/>
    </dgm:pt>
    <dgm:pt modelId="{CA688B30-FD34-4C23-9ED0-6D3ED5D22A2F}" type="pres">
      <dgm:prSet presAssocID="{09BD055C-CAA1-4115-B916-512C197E155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240FB5-1FDE-4F5B-8880-565CBF8E1711}" type="pres">
      <dgm:prSet presAssocID="{09BD055C-CAA1-4115-B916-512C197E1558}" presName="spaceRect" presStyleCnt="0"/>
      <dgm:spPr/>
    </dgm:pt>
    <dgm:pt modelId="{E4DD5D98-D588-43FC-B797-D9CCBB8ABCEE}" type="pres">
      <dgm:prSet presAssocID="{09BD055C-CAA1-4115-B916-512C197E1558}" presName="parTx" presStyleLbl="revTx" presStyleIdx="1" presStyleCnt="7">
        <dgm:presLayoutVars>
          <dgm:chMax val="0"/>
          <dgm:chPref val="0"/>
        </dgm:presLayoutVars>
      </dgm:prSet>
      <dgm:spPr/>
    </dgm:pt>
    <dgm:pt modelId="{A347F128-7806-4C76-83CC-F7172DFE41E3}" type="pres">
      <dgm:prSet presAssocID="{C26B2AB4-0C37-4D05-83CE-743AD7018E9A}" presName="sibTrans" presStyleCnt="0"/>
      <dgm:spPr/>
    </dgm:pt>
    <dgm:pt modelId="{7EC64E97-BE0C-45FD-B28F-5CF8EA46E327}" type="pres">
      <dgm:prSet presAssocID="{1F0C335D-60CA-494D-AE2B-EBF3A973EB00}" presName="compNode" presStyleCnt="0"/>
      <dgm:spPr/>
    </dgm:pt>
    <dgm:pt modelId="{4A5E8915-E0DA-4D9A-81C3-E30F9CAE40E9}" type="pres">
      <dgm:prSet presAssocID="{1F0C335D-60CA-494D-AE2B-EBF3A973EB00}" presName="bgRect" presStyleLbl="bgShp" presStyleIdx="2" presStyleCnt="7"/>
      <dgm:spPr/>
    </dgm:pt>
    <dgm:pt modelId="{C64BB8EC-A5E0-49EF-BE81-7C8D667C5708}" type="pres">
      <dgm:prSet presAssocID="{1F0C335D-60CA-494D-AE2B-EBF3A973EB0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F5A793A1-A6F9-40B2-943B-E318469F798F}" type="pres">
      <dgm:prSet presAssocID="{1F0C335D-60CA-494D-AE2B-EBF3A973EB00}" presName="spaceRect" presStyleCnt="0"/>
      <dgm:spPr/>
    </dgm:pt>
    <dgm:pt modelId="{911D19C0-AE42-43BA-8EDF-465FAC5F867F}" type="pres">
      <dgm:prSet presAssocID="{1F0C335D-60CA-494D-AE2B-EBF3A973EB00}" presName="parTx" presStyleLbl="revTx" presStyleIdx="2" presStyleCnt="7">
        <dgm:presLayoutVars>
          <dgm:chMax val="0"/>
          <dgm:chPref val="0"/>
        </dgm:presLayoutVars>
      </dgm:prSet>
      <dgm:spPr/>
    </dgm:pt>
    <dgm:pt modelId="{137B0189-6B2A-4862-A976-5328F9EF0A65}" type="pres">
      <dgm:prSet presAssocID="{380CC9C2-D8D5-4E72-A6F8-BFBB367998EE}" presName="sibTrans" presStyleCnt="0"/>
      <dgm:spPr/>
    </dgm:pt>
    <dgm:pt modelId="{30C2A69C-2C14-4CB2-B3D8-8DCCC9059B1C}" type="pres">
      <dgm:prSet presAssocID="{C74F7953-35E1-47C3-AA7F-D05586AC820A}" presName="compNode" presStyleCnt="0"/>
      <dgm:spPr/>
    </dgm:pt>
    <dgm:pt modelId="{24D3EC5A-78A1-4623-86BE-769C2000223F}" type="pres">
      <dgm:prSet presAssocID="{C74F7953-35E1-47C3-AA7F-D05586AC820A}" presName="bgRect" presStyleLbl="bgShp" presStyleIdx="3" presStyleCnt="7"/>
      <dgm:spPr/>
    </dgm:pt>
    <dgm:pt modelId="{D42F7E2F-6DAC-4BD5-AB91-775DAA305833}" type="pres">
      <dgm:prSet presAssocID="{C74F7953-35E1-47C3-AA7F-D05586AC820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C31190-51B1-4242-B4E1-17D00131F8C3}" type="pres">
      <dgm:prSet presAssocID="{C74F7953-35E1-47C3-AA7F-D05586AC820A}" presName="spaceRect" presStyleCnt="0"/>
      <dgm:spPr/>
    </dgm:pt>
    <dgm:pt modelId="{E0854D8A-DB57-4214-A993-8C2FF44AB201}" type="pres">
      <dgm:prSet presAssocID="{C74F7953-35E1-47C3-AA7F-D05586AC820A}" presName="parTx" presStyleLbl="revTx" presStyleIdx="3" presStyleCnt="7">
        <dgm:presLayoutVars>
          <dgm:chMax val="0"/>
          <dgm:chPref val="0"/>
        </dgm:presLayoutVars>
      </dgm:prSet>
      <dgm:spPr/>
    </dgm:pt>
    <dgm:pt modelId="{455A8C25-311D-431C-A377-3865ABBB873B}" type="pres">
      <dgm:prSet presAssocID="{AA4896E9-C046-4F02-AC64-B094B353546B}" presName="sibTrans" presStyleCnt="0"/>
      <dgm:spPr/>
    </dgm:pt>
    <dgm:pt modelId="{D6173FC0-A7FB-4842-AC90-6E8FF597EEBA}" type="pres">
      <dgm:prSet presAssocID="{B602E8FF-A98E-4D29-A781-40007C471AB1}" presName="compNode" presStyleCnt="0"/>
      <dgm:spPr/>
    </dgm:pt>
    <dgm:pt modelId="{667D1919-76C8-4E2E-800C-36EF423CC6A8}" type="pres">
      <dgm:prSet presAssocID="{B602E8FF-A98E-4D29-A781-40007C471AB1}" presName="bgRect" presStyleLbl="bgShp" presStyleIdx="4" presStyleCnt="7"/>
      <dgm:spPr/>
    </dgm:pt>
    <dgm:pt modelId="{3609B0D3-5E21-426E-9BE3-C0469160FE90}" type="pres">
      <dgm:prSet presAssocID="{B602E8FF-A98E-4D29-A781-40007C471AB1}" presName="iconRect" presStyleLbl="node1" presStyleIdx="4" presStyleCnt="7"/>
      <dgm:spPr/>
    </dgm:pt>
    <dgm:pt modelId="{C9E8DD15-CFDD-4D5C-8FA0-E1E761C8E487}" type="pres">
      <dgm:prSet presAssocID="{B602E8FF-A98E-4D29-A781-40007C471AB1}" presName="spaceRect" presStyleCnt="0"/>
      <dgm:spPr/>
    </dgm:pt>
    <dgm:pt modelId="{823A42C8-E185-4343-81FA-55F899FBAE91}" type="pres">
      <dgm:prSet presAssocID="{B602E8FF-A98E-4D29-A781-40007C471AB1}" presName="parTx" presStyleLbl="revTx" presStyleIdx="4" presStyleCnt="7">
        <dgm:presLayoutVars>
          <dgm:chMax val="0"/>
          <dgm:chPref val="0"/>
        </dgm:presLayoutVars>
      </dgm:prSet>
      <dgm:spPr/>
    </dgm:pt>
    <dgm:pt modelId="{5C40620E-1C42-4A88-BE4C-8D051D3844F1}" type="pres">
      <dgm:prSet presAssocID="{12570E38-8857-40B4-9AA0-7F805D5C7B1C}" presName="sibTrans" presStyleCnt="0"/>
      <dgm:spPr/>
    </dgm:pt>
    <dgm:pt modelId="{12DC4AAD-4EA7-45B3-8B39-1E8B966043C2}" type="pres">
      <dgm:prSet presAssocID="{BB28E13E-09EB-4820-ADD1-20CADDE8629C}" presName="compNode" presStyleCnt="0"/>
      <dgm:spPr/>
    </dgm:pt>
    <dgm:pt modelId="{5566DF11-A912-4454-9720-2EF569AECD4B}" type="pres">
      <dgm:prSet presAssocID="{BB28E13E-09EB-4820-ADD1-20CADDE8629C}" presName="bgRect" presStyleLbl="bgShp" presStyleIdx="5" presStyleCnt="7"/>
      <dgm:spPr/>
    </dgm:pt>
    <dgm:pt modelId="{C6C5DFC3-7EAB-4863-8140-68729CE6444B}" type="pres">
      <dgm:prSet presAssocID="{BB28E13E-09EB-4820-ADD1-20CADDE8629C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F1B567A-3BE4-4D68-9534-26F63709A93D}" type="pres">
      <dgm:prSet presAssocID="{BB28E13E-09EB-4820-ADD1-20CADDE8629C}" presName="spaceRect" presStyleCnt="0"/>
      <dgm:spPr/>
    </dgm:pt>
    <dgm:pt modelId="{558ED42F-7918-4F32-BF4F-69313E63CAD0}" type="pres">
      <dgm:prSet presAssocID="{BB28E13E-09EB-4820-ADD1-20CADDE8629C}" presName="parTx" presStyleLbl="revTx" presStyleIdx="5" presStyleCnt="7">
        <dgm:presLayoutVars>
          <dgm:chMax val="0"/>
          <dgm:chPref val="0"/>
        </dgm:presLayoutVars>
      </dgm:prSet>
      <dgm:spPr/>
    </dgm:pt>
    <dgm:pt modelId="{0D43B60D-AC77-4E02-B108-DA056073EB47}" type="pres">
      <dgm:prSet presAssocID="{F3B102BC-CFA0-4F8B-AD23-59D2A4B42CB3}" presName="sibTrans" presStyleCnt="0"/>
      <dgm:spPr/>
    </dgm:pt>
    <dgm:pt modelId="{6E2C67DA-8408-47AC-BA69-B595E3459F2C}" type="pres">
      <dgm:prSet presAssocID="{46D5C940-FD53-43BE-9C67-5F7E0371D42B}" presName="compNode" presStyleCnt="0"/>
      <dgm:spPr/>
    </dgm:pt>
    <dgm:pt modelId="{29864544-7A60-45CA-80E3-A2C9170F0A59}" type="pres">
      <dgm:prSet presAssocID="{46D5C940-FD53-43BE-9C67-5F7E0371D42B}" presName="bgRect" presStyleLbl="bgShp" presStyleIdx="6" presStyleCnt="7"/>
      <dgm:spPr/>
    </dgm:pt>
    <dgm:pt modelId="{50CD5528-C3E7-425C-989B-4F77A2DFA60C}" type="pres">
      <dgm:prSet presAssocID="{46D5C940-FD53-43BE-9C67-5F7E0371D42B}" presName="iconRect" presStyleLbl="node1" presStyleIdx="6" presStyleCnt="7"/>
      <dgm:spPr/>
    </dgm:pt>
    <dgm:pt modelId="{68F8DB42-1B29-4F19-9551-5A3D41206127}" type="pres">
      <dgm:prSet presAssocID="{46D5C940-FD53-43BE-9C67-5F7E0371D42B}" presName="spaceRect" presStyleCnt="0"/>
      <dgm:spPr/>
    </dgm:pt>
    <dgm:pt modelId="{F6A79757-94A7-4C22-963D-173EEF6D03D7}" type="pres">
      <dgm:prSet presAssocID="{46D5C940-FD53-43BE-9C67-5F7E0371D42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EF64C05-927B-4419-9D1B-028737C35EB2}" type="presOf" srcId="{4C3DE8AD-B8B2-41E6-8408-2124A73C10A9}" destId="{D6F43A56-524F-4F12-BBE0-93D9FA891300}" srcOrd="0" destOrd="0" presId="urn:microsoft.com/office/officeart/2018/2/layout/IconVerticalSolidList"/>
    <dgm:cxn modelId="{2F9F960C-67C2-4364-951C-5152A8671B82}" type="presOf" srcId="{9FD1AFB0-6387-467C-9D6F-5E1DF60EF603}" destId="{0C42D7A7-178C-4609-8D09-33DD6B98A093}" srcOrd="0" destOrd="0" presId="urn:microsoft.com/office/officeart/2018/2/layout/IconVerticalSolidList"/>
    <dgm:cxn modelId="{1CB00E29-ADBF-4FBC-AE18-2E7406FB4889}" srcId="{9FD1AFB0-6387-467C-9D6F-5E1DF60EF603}" destId="{09BD055C-CAA1-4115-B916-512C197E1558}" srcOrd="1" destOrd="0" parTransId="{0FDD0D0A-D22D-45C2-B4EC-4C0DA08376D2}" sibTransId="{C26B2AB4-0C37-4D05-83CE-743AD7018E9A}"/>
    <dgm:cxn modelId="{C10B3C3C-1D08-46B1-BC60-CF53299C1380}" type="presOf" srcId="{B602E8FF-A98E-4D29-A781-40007C471AB1}" destId="{823A42C8-E185-4343-81FA-55F899FBAE91}" srcOrd="0" destOrd="0" presId="urn:microsoft.com/office/officeart/2018/2/layout/IconVerticalSolidList"/>
    <dgm:cxn modelId="{AD36F644-AF30-434B-9289-9FD707677025}" srcId="{9FD1AFB0-6387-467C-9D6F-5E1DF60EF603}" destId="{B602E8FF-A98E-4D29-A781-40007C471AB1}" srcOrd="4" destOrd="0" parTransId="{A80F31C6-B0A9-4B24-AB46-4B6AD4A9BF8F}" sibTransId="{12570E38-8857-40B4-9AA0-7F805D5C7B1C}"/>
    <dgm:cxn modelId="{AF04B145-D300-41A4-BD6D-58E5B34B6332}" srcId="{9FD1AFB0-6387-467C-9D6F-5E1DF60EF603}" destId="{BB28E13E-09EB-4820-ADD1-20CADDE8629C}" srcOrd="5" destOrd="0" parTransId="{223C97DD-EE40-402F-A70D-A1ED5256976C}" sibTransId="{F3B102BC-CFA0-4F8B-AD23-59D2A4B42CB3}"/>
    <dgm:cxn modelId="{9FE0134C-02EF-4DCE-9FD4-09445612EA60}" type="presOf" srcId="{46D5C940-FD53-43BE-9C67-5F7E0371D42B}" destId="{F6A79757-94A7-4C22-963D-173EEF6D03D7}" srcOrd="0" destOrd="0" presId="urn:microsoft.com/office/officeart/2018/2/layout/IconVerticalSolidList"/>
    <dgm:cxn modelId="{1AC3B056-5480-4E1A-BC68-999CD8264143}" srcId="{9FD1AFB0-6387-467C-9D6F-5E1DF60EF603}" destId="{4C3DE8AD-B8B2-41E6-8408-2124A73C10A9}" srcOrd="0" destOrd="0" parTransId="{9F9DDCBA-9AA9-4F1C-9EE7-71F88BC3DF6A}" sibTransId="{2B6628D6-35F1-4F20-B092-AE6C922F75E3}"/>
    <dgm:cxn modelId="{BD841E63-D30E-4423-94D3-B0CC2759DC5B}" type="presOf" srcId="{09BD055C-CAA1-4115-B916-512C197E1558}" destId="{E4DD5D98-D588-43FC-B797-D9CCBB8ABCEE}" srcOrd="0" destOrd="0" presId="urn:microsoft.com/office/officeart/2018/2/layout/IconVerticalSolidList"/>
    <dgm:cxn modelId="{65CDAE64-E2B7-441C-A767-CEF3358205DD}" srcId="{9FD1AFB0-6387-467C-9D6F-5E1DF60EF603}" destId="{46D5C940-FD53-43BE-9C67-5F7E0371D42B}" srcOrd="6" destOrd="0" parTransId="{4850C34A-C8F0-4D13-B2C4-AF90BD093934}" sibTransId="{454E9C97-8E7D-4EA4-9A47-81540CF7625F}"/>
    <dgm:cxn modelId="{3447BC71-1383-4AFF-9DFA-36957510AFBF}" type="presOf" srcId="{1F0C335D-60CA-494D-AE2B-EBF3A973EB00}" destId="{911D19C0-AE42-43BA-8EDF-465FAC5F867F}" srcOrd="0" destOrd="0" presId="urn:microsoft.com/office/officeart/2018/2/layout/IconVerticalSolidList"/>
    <dgm:cxn modelId="{DDCC8A84-077D-4F4A-BFA9-EC7D3D13A377}" srcId="{9FD1AFB0-6387-467C-9D6F-5E1DF60EF603}" destId="{1F0C335D-60CA-494D-AE2B-EBF3A973EB00}" srcOrd="2" destOrd="0" parTransId="{A1BF2AA9-D663-4AC5-8A3F-B2CD3A2F2D62}" sibTransId="{380CC9C2-D8D5-4E72-A6F8-BFBB367998EE}"/>
    <dgm:cxn modelId="{2A6E1290-C986-41A9-A736-7FA35707D8AE}" srcId="{9FD1AFB0-6387-467C-9D6F-5E1DF60EF603}" destId="{C74F7953-35E1-47C3-AA7F-D05586AC820A}" srcOrd="3" destOrd="0" parTransId="{4DDCE2DE-5C28-4A48-8325-DACD9B0DA1D7}" sibTransId="{AA4896E9-C046-4F02-AC64-B094B353546B}"/>
    <dgm:cxn modelId="{98AE7499-F80F-41A7-9AF2-0A22E85F314B}" type="presOf" srcId="{BB28E13E-09EB-4820-ADD1-20CADDE8629C}" destId="{558ED42F-7918-4F32-BF4F-69313E63CAD0}" srcOrd="0" destOrd="0" presId="urn:microsoft.com/office/officeart/2018/2/layout/IconVerticalSolidList"/>
    <dgm:cxn modelId="{D1AE699D-35D4-41EC-B42A-7B6B2200AC08}" type="presOf" srcId="{C74F7953-35E1-47C3-AA7F-D05586AC820A}" destId="{E0854D8A-DB57-4214-A993-8C2FF44AB201}" srcOrd="0" destOrd="0" presId="urn:microsoft.com/office/officeart/2018/2/layout/IconVerticalSolidList"/>
    <dgm:cxn modelId="{43EE1BD7-7D7B-45CE-822D-360611D2F6B1}" type="presParOf" srcId="{0C42D7A7-178C-4609-8D09-33DD6B98A093}" destId="{D85FA441-9E15-4D3B-A79A-DF249F4D9888}" srcOrd="0" destOrd="0" presId="urn:microsoft.com/office/officeart/2018/2/layout/IconVerticalSolidList"/>
    <dgm:cxn modelId="{D88CD668-5F5F-486C-A863-14B09C3C895C}" type="presParOf" srcId="{D85FA441-9E15-4D3B-A79A-DF249F4D9888}" destId="{A5925D3D-BEE3-4B3C-931D-3CF75C8C5040}" srcOrd="0" destOrd="0" presId="urn:microsoft.com/office/officeart/2018/2/layout/IconVerticalSolidList"/>
    <dgm:cxn modelId="{A665D336-CA6A-40FC-9DF0-CA9EEF4C45F9}" type="presParOf" srcId="{D85FA441-9E15-4D3B-A79A-DF249F4D9888}" destId="{1EDAC6CF-7E66-4F3C-9FC6-0F8C96EBE63A}" srcOrd="1" destOrd="0" presId="urn:microsoft.com/office/officeart/2018/2/layout/IconVerticalSolidList"/>
    <dgm:cxn modelId="{C4F53550-57AC-49AA-B3A8-C8847E624FE1}" type="presParOf" srcId="{D85FA441-9E15-4D3B-A79A-DF249F4D9888}" destId="{49645445-21AF-4925-9E14-B3871B87DC63}" srcOrd="2" destOrd="0" presId="urn:microsoft.com/office/officeart/2018/2/layout/IconVerticalSolidList"/>
    <dgm:cxn modelId="{AD8DFD9D-0EB6-4FB1-A5A3-0D69450FE050}" type="presParOf" srcId="{D85FA441-9E15-4D3B-A79A-DF249F4D9888}" destId="{D6F43A56-524F-4F12-BBE0-93D9FA891300}" srcOrd="3" destOrd="0" presId="urn:microsoft.com/office/officeart/2018/2/layout/IconVerticalSolidList"/>
    <dgm:cxn modelId="{58E47385-EDFB-4B7D-BA90-21100086D09D}" type="presParOf" srcId="{0C42D7A7-178C-4609-8D09-33DD6B98A093}" destId="{E1BD9903-C942-4F3A-9F47-2BF1A1241695}" srcOrd="1" destOrd="0" presId="urn:microsoft.com/office/officeart/2018/2/layout/IconVerticalSolidList"/>
    <dgm:cxn modelId="{5F4C7E1C-3F58-44C0-B224-6BCAD16C0179}" type="presParOf" srcId="{0C42D7A7-178C-4609-8D09-33DD6B98A093}" destId="{64D66741-1465-4343-A85A-02389380B848}" srcOrd="2" destOrd="0" presId="urn:microsoft.com/office/officeart/2018/2/layout/IconVerticalSolidList"/>
    <dgm:cxn modelId="{570B6CAA-AE14-4C76-97E9-05205882D1C6}" type="presParOf" srcId="{64D66741-1465-4343-A85A-02389380B848}" destId="{43344060-5056-4545-A057-7AD6A4F20165}" srcOrd="0" destOrd="0" presId="urn:microsoft.com/office/officeart/2018/2/layout/IconVerticalSolidList"/>
    <dgm:cxn modelId="{C8299BC4-2800-4DF4-99F0-56387753C3AA}" type="presParOf" srcId="{64D66741-1465-4343-A85A-02389380B848}" destId="{CA688B30-FD34-4C23-9ED0-6D3ED5D22A2F}" srcOrd="1" destOrd="0" presId="urn:microsoft.com/office/officeart/2018/2/layout/IconVerticalSolidList"/>
    <dgm:cxn modelId="{74F93578-1856-4CE4-8C3F-26E9B1C9D5A0}" type="presParOf" srcId="{64D66741-1465-4343-A85A-02389380B848}" destId="{5F240FB5-1FDE-4F5B-8880-565CBF8E1711}" srcOrd="2" destOrd="0" presId="urn:microsoft.com/office/officeart/2018/2/layout/IconVerticalSolidList"/>
    <dgm:cxn modelId="{1736448D-23AA-44F1-8D8C-B881B02CDB27}" type="presParOf" srcId="{64D66741-1465-4343-A85A-02389380B848}" destId="{E4DD5D98-D588-43FC-B797-D9CCBB8ABCEE}" srcOrd="3" destOrd="0" presId="urn:microsoft.com/office/officeart/2018/2/layout/IconVerticalSolidList"/>
    <dgm:cxn modelId="{9BE28CD2-1FCC-45EA-9855-F4CA7DDB60DF}" type="presParOf" srcId="{0C42D7A7-178C-4609-8D09-33DD6B98A093}" destId="{A347F128-7806-4C76-83CC-F7172DFE41E3}" srcOrd="3" destOrd="0" presId="urn:microsoft.com/office/officeart/2018/2/layout/IconVerticalSolidList"/>
    <dgm:cxn modelId="{61EE2331-C446-42E3-BD94-B132FE1F639F}" type="presParOf" srcId="{0C42D7A7-178C-4609-8D09-33DD6B98A093}" destId="{7EC64E97-BE0C-45FD-B28F-5CF8EA46E327}" srcOrd="4" destOrd="0" presId="urn:microsoft.com/office/officeart/2018/2/layout/IconVerticalSolidList"/>
    <dgm:cxn modelId="{03807BAA-A987-42FE-ACBD-07CE2471FF95}" type="presParOf" srcId="{7EC64E97-BE0C-45FD-B28F-5CF8EA46E327}" destId="{4A5E8915-E0DA-4D9A-81C3-E30F9CAE40E9}" srcOrd="0" destOrd="0" presId="urn:microsoft.com/office/officeart/2018/2/layout/IconVerticalSolidList"/>
    <dgm:cxn modelId="{CE4ED541-1D08-4DFA-9492-81B48F715033}" type="presParOf" srcId="{7EC64E97-BE0C-45FD-B28F-5CF8EA46E327}" destId="{C64BB8EC-A5E0-49EF-BE81-7C8D667C5708}" srcOrd="1" destOrd="0" presId="urn:microsoft.com/office/officeart/2018/2/layout/IconVerticalSolidList"/>
    <dgm:cxn modelId="{FCEF72FD-15CC-41BB-95F9-39BE36BFCA03}" type="presParOf" srcId="{7EC64E97-BE0C-45FD-B28F-5CF8EA46E327}" destId="{F5A793A1-A6F9-40B2-943B-E318469F798F}" srcOrd="2" destOrd="0" presId="urn:microsoft.com/office/officeart/2018/2/layout/IconVerticalSolidList"/>
    <dgm:cxn modelId="{7E0B6FA2-941B-47E1-BC8B-BD46E6C29507}" type="presParOf" srcId="{7EC64E97-BE0C-45FD-B28F-5CF8EA46E327}" destId="{911D19C0-AE42-43BA-8EDF-465FAC5F867F}" srcOrd="3" destOrd="0" presId="urn:microsoft.com/office/officeart/2018/2/layout/IconVerticalSolidList"/>
    <dgm:cxn modelId="{BA8CB01B-3253-4B3F-A64A-91D3142A8A9F}" type="presParOf" srcId="{0C42D7A7-178C-4609-8D09-33DD6B98A093}" destId="{137B0189-6B2A-4862-A976-5328F9EF0A65}" srcOrd="5" destOrd="0" presId="urn:microsoft.com/office/officeart/2018/2/layout/IconVerticalSolidList"/>
    <dgm:cxn modelId="{1948F954-95D0-4F3B-9573-E1276315237D}" type="presParOf" srcId="{0C42D7A7-178C-4609-8D09-33DD6B98A093}" destId="{30C2A69C-2C14-4CB2-B3D8-8DCCC9059B1C}" srcOrd="6" destOrd="0" presId="urn:microsoft.com/office/officeart/2018/2/layout/IconVerticalSolidList"/>
    <dgm:cxn modelId="{1A6C3556-067A-424C-B710-2B60760B44B7}" type="presParOf" srcId="{30C2A69C-2C14-4CB2-B3D8-8DCCC9059B1C}" destId="{24D3EC5A-78A1-4623-86BE-769C2000223F}" srcOrd="0" destOrd="0" presId="urn:microsoft.com/office/officeart/2018/2/layout/IconVerticalSolidList"/>
    <dgm:cxn modelId="{C840C99B-2569-4528-970F-99401942AFDA}" type="presParOf" srcId="{30C2A69C-2C14-4CB2-B3D8-8DCCC9059B1C}" destId="{D42F7E2F-6DAC-4BD5-AB91-775DAA305833}" srcOrd="1" destOrd="0" presId="urn:microsoft.com/office/officeart/2018/2/layout/IconVerticalSolidList"/>
    <dgm:cxn modelId="{3782DEB5-4AE6-4A5D-A70B-78102F7040C9}" type="presParOf" srcId="{30C2A69C-2C14-4CB2-B3D8-8DCCC9059B1C}" destId="{33C31190-51B1-4242-B4E1-17D00131F8C3}" srcOrd="2" destOrd="0" presId="urn:microsoft.com/office/officeart/2018/2/layout/IconVerticalSolidList"/>
    <dgm:cxn modelId="{17E612E2-B8F6-415B-95D7-2703A2285449}" type="presParOf" srcId="{30C2A69C-2C14-4CB2-B3D8-8DCCC9059B1C}" destId="{E0854D8A-DB57-4214-A993-8C2FF44AB201}" srcOrd="3" destOrd="0" presId="urn:microsoft.com/office/officeart/2018/2/layout/IconVerticalSolidList"/>
    <dgm:cxn modelId="{76A3B345-FD4E-4527-AECA-FC6517C27CD3}" type="presParOf" srcId="{0C42D7A7-178C-4609-8D09-33DD6B98A093}" destId="{455A8C25-311D-431C-A377-3865ABBB873B}" srcOrd="7" destOrd="0" presId="urn:microsoft.com/office/officeart/2018/2/layout/IconVerticalSolidList"/>
    <dgm:cxn modelId="{D5057808-184C-4CC7-83E2-6E706F8958B4}" type="presParOf" srcId="{0C42D7A7-178C-4609-8D09-33DD6B98A093}" destId="{D6173FC0-A7FB-4842-AC90-6E8FF597EEBA}" srcOrd="8" destOrd="0" presId="urn:microsoft.com/office/officeart/2018/2/layout/IconVerticalSolidList"/>
    <dgm:cxn modelId="{44B8A878-43EA-49F3-B228-42F3AA73EAB8}" type="presParOf" srcId="{D6173FC0-A7FB-4842-AC90-6E8FF597EEBA}" destId="{667D1919-76C8-4E2E-800C-36EF423CC6A8}" srcOrd="0" destOrd="0" presId="urn:microsoft.com/office/officeart/2018/2/layout/IconVerticalSolidList"/>
    <dgm:cxn modelId="{7B42A5C7-2457-4164-856B-49D8CC091F66}" type="presParOf" srcId="{D6173FC0-A7FB-4842-AC90-6E8FF597EEBA}" destId="{3609B0D3-5E21-426E-9BE3-C0469160FE90}" srcOrd="1" destOrd="0" presId="urn:microsoft.com/office/officeart/2018/2/layout/IconVerticalSolidList"/>
    <dgm:cxn modelId="{4DC6D1D4-256A-42BE-9CA6-877A291DFEE6}" type="presParOf" srcId="{D6173FC0-A7FB-4842-AC90-6E8FF597EEBA}" destId="{C9E8DD15-CFDD-4D5C-8FA0-E1E761C8E487}" srcOrd="2" destOrd="0" presId="urn:microsoft.com/office/officeart/2018/2/layout/IconVerticalSolidList"/>
    <dgm:cxn modelId="{62EDB065-25FB-453C-8D9F-B69B40A6F4D7}" type="presParOf" srcId="{D6173FC0-A7FB-4842-AC90-6E8FF597EEBA}" destId="{823A42C8-E185-4343-81FA-55F899FBAE91}" srcOrd="3" destOrd="0" presId="urn:microsoft.com/office/officeart/2018/2/layout/IconVerticalSolidList"/>
    <dgm:cxn modelId="{303E7227-18F5-4330-AAE6-1814876048B7}" type="presParOf" srcId="{0C42D7A7-178C-4609-8D09-33DD6B98A093}" destId="{5C40620E-1C42-4A88-BE4C-8D051D3844F1}" srcOrd="9" destOrd="0" presId="urn:microsoft.com/office/officeart/2018/2/layout/IconVerticalSolidList"/>
    <dgm:cxn modelId="{75AD0797-0409-41F3-84B3-2ADE14515E78}" type="presParOf" srcId="{0C42D7A7-178C-4609-8D09-33DD6B98A093}" destId="{12DC4AAD-4EA7-45B3-8B39-1E8B966043C2}" srcOrd="10" destOrd="0" presId="urn:microsoft.com/office/officeart/2018/2/layout/IconVerticalSolidList"/>
    <dgm:cxn modelId="{F618DFAA-6283-4C2B-9CE1-779F75266B9E}" type="presParOf" srcId="{12DC4AAD-4EA7-45B3-8B39-1E8B966043C2}" destId="{5566DF11-A912-4454-9720-2EF569AECD4B}" srcOrd="0" destOrd="0" presId="urn:microsoft.com/office/officeart/2018/2/layout/IconVerticalSolidList"/>
    <dgm:cxn modelId="{F218912C-84A8-46A2-B0BF-328189E6AD10}" type="presParOf" srcId="{12DC4AAD-4EA7-45B3-8B39-1E8B966043C2}" destId="{C6C5DFC3-7EAB-4863-8140-68729CE6444B}" srcOrd="1" destOrd="0" presId="urn:microsoft.com/office/officeart/2018/2/layout/IconVerticalSolidList"/>
    <dgm:cxn modelId="{A91AC239-2918-4F2A-8383-22066B29E386}" type="presParOf" srcId="{12DC4AAD-4EA7-45B3-8B39-1E8B966043C2}" destId="{BF1B567A-3BE4-4D68-9534-26F63709A93D}" srcOrd="2" destOrd="0" presId="urn:microsoft.com/office/officeart/2018/2/layout/IconVerticalSolidList"/>
    <dgm:cxn modelId="{1ACFEEFE-1C9E-431B-92D7-BA373EFE4B68}" type="presParOf" srcId="{12DC4AAD-4EA7-45B3-8B39-1E8B966043C2}" destId="{558ED42F-7918-4F32-BF4F-69313E63CAD0}" srcOrd="3" destOrd="0" presId="urn:microsoft.com/office/officeart/2018/2/layout/IconVerticalSolidList"/>
    <dgm:cxn modelId="{A579A5EA-E848-4DE9-9425-0A46D19F3009}" type="presParOf" srcId="{0C42D7A7-178C-4609-8D09-33DD6B98A093}" destId="{0D43B60D-AC77-4E02-B108-DA056073EB47}" srcOrd="11" destOrd="0" presId="urn:microsoft.com/office/officeart/2018/2/layout/IconVerticalSolidList"/>
    <dgm:cxn modelId="{1254B61E-AB37-471C-9467-C190E0341A9D}" type="presParOf" srcId="{0C42D7A7-178C-4609-8D09-33DD6B98A093}" destId="{6E2C67DA-8408-47AC-BA69-B595E3459F2C}" srcOrd="12" destOrd="0" presId="urn:microsoft.com/office/officeart/2018/2/layout/IconVerticalSolidList"/>
    <dgm:cxn modelId="{C65B516B-D6D1-45BD-A8DD-220D28318708}" type="presParOf" srcId="{6E2C67DA-8408-47AC-BA69-B595E3459F2C}" destId="{29864544-7A60-45CA-80E3-A2C9170F0A59}" srcOrd="0" destOrd="0" presId="urn:microsoft.com/office/officeart/2018/2/layout/IconVerticalSolidList"/>
    <dgm:cxn modelId="{240B42E3-E9E9-4B99-99D9-18BAC0ACB7B1}" type="presParOf" srcId="{6E2C67DA-8408-47AC-BA69-B595E3459F2C}" destId="{50CD5528-C3E7-425C-989B-4F77A2DFA60C}" srcOrd="1" destOrd="0" presId="urn:microsoft.com/office/officeart/2018/2/layout/IconVerticalSolidList"/>
    <dgm:cxn modelId="{F3FA3431-4596-471B-A530-B786B94A6042}" type="presParOf" srcId="{6E2C67DA-8408-47AC-BA69-B595E3459F2C}" destId="{68F8DB42-1B29-4F19-9551-5A3D41206127}" srcOrd="2" destOrd="0" presId="urn:microsoft.com/office/officeart/2018/2/layout/IconVerticalSolidList"/>
    <dgm:cxn modelId="{066C57CD-F414-4FED-923A-7BAC15FCFE12}" type="presParOf" srcId="{6E2C67DA-8408-47AC-BA69-B595E3459F2C}" destId="{F6A79757-94A7-4C22-963D-173EEF6D0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25D3D-BEE3-4B3C-931D-3CF75C8C5040}">
      <dsp:nvSpPr>
        <dsp:cNvPr id="0" name=""/>
        <dsp:cNvSpPr/>
      </dsp:nvSpPr>
      <dsp:spPr>
        <a:xfrm>
          <a:off x="0" y="437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C6CF-7E66-4F3C-9FC6-0F8C96EBE63A}">
      <dsp:nvSpPr>
        <dsp:cNvPr id="0" name=""/>
        <dsp:cNvSpPr/>
      </dsp:nvSpPr>
      <dsp:spPr>
        <a:xfrm>
          <a:off x="182034" y="135834"/>
          <a:ext cx="330971" cy="3309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43A56-524F-4F12-BBE0-93D9FA891300}">
      <dsp:nvSpPr>
        <dsp:cNvPr id="0" name=""/>
        <dsp:cNvSpPr/>
      </dsp:nvSpPr>
      <dsp:spPr>
        <a:xfrm>
          <a:off x="695040" y="437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Version Control</a:t>
          </a:r>
        </a:p>
      </dsp:txBody>
      <dsp:txXfrm>
        <a:off x="695040" y="437"/>
        <a:ext cx="6442363" cy="601766"/>
      </dsp:txXfrm>
    </dsp:sp>
    <dsp:sp modelId="{43344060-5056-4545-A057-7AD6A4F20165}">
      <dsp:nvSpPr>
        <dsp:cNvPr id="0" name=""/>
        <dsp:cNvSpPr/>
      </dsp:nvSpPr>
      <dsp:spPr>
        <a:xfrm>
          <a:off x="0" y="752645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88B30-FD34-4C23-9ED0-6D3ED5D22A2F}">
      <dsp:nvSpPr>
        <dsp:cNvPr id="0" name=""/>
        <dsp:cNvSpPr/>
      </dsp:nvSpPr>
      <dsp:spPr>
        <a:xfrm>
          <a:off x="182034" y="888042"/>
          <a:ext cx="330971" cy="3309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D5D98-D588-43FC-B797-D9CCBB8ABCEE}">
      <dsp:nvSpPr>
        <dsp:cNvPr id="0" name=""/>
        <dsp:cNvSpPr/>
      </dsp:nvSpPr>
      <dsp:spPr>
        <a:xfrm>
          <a:off x="695040" y="752645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 as Version Control</a:t>
          </a:r>
        </a:p>
      </dsp:txBody>
      <dsp:txXfrm>
        <a:off x="695040" y="752645"/>
        <a:ext cx="6442363" cy="601766"/>
      </dsp:txXfrm>
    </dsp:sp>
    <dsp:sp modelId="{4A5E8915-E0DA-4D9A-81C3-E30F9CAE40E9}">
      <dsp:nvSpPr>
        <dsp:cNvPr id="0" name=""/>
        <dsp:cNvSpPr/>
      </dsp:nvSpPr>
      <dsp:spPr>
        <a:xfrm>
          <a:off x="0" y="1504853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BB8EC-A5E0-49EF-BE81-7C8D667C5708}">
      <dsp:nvSpPr>
        <dsp:cNvPr id="0" name=""/>
        <dsp:cNvSpPr/>
      </dsp:nvSpPr>
      <dsp:spPr>
        <a:xfrm>
          <a:off x="182034" y="1640250"/>
          <a:ext cx="330971" cy="3309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19C0-AE42-43BA-8EDF-465FAC5F867F}">
      <dsp:nvSpPr>
        <dsp:cNvPr id="0" name=""/>
        <dsp:cNvSpPr/>
      </dsp:nvSpPr>
      <dsp:spPr>
        <a:xfrm>
          <a:off x="695040" y="1504853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</a:t>
          </a:r>
        </a:p>
      </dsp:txBody>
      <dsp:txXfrm>
        <a:off x="695040" y="1504853"/>
        <a:ext cx="6442363" cy="601766"/>
      </dsp:txXfrm>
    </dsp:sp>
    <dsp:sp modelId="{24D3EC5A-78A1-4623-86BE-769C2000223F}">
      <dsp:nvSpPr>
        <dsp:cNvPr id="0" name=""/>
        <dsp:cNvSpPr/>
      </dsp:nvSpPr>
      <dsp:spPr>
        <a:xfrm>
          <a:off x="0" y="2257061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F7E2F-6DAC-4BD5-AB91-775DAA305833}">
      <dsp:nvSpPr>
        <dsp:cNvPr id="0" name=""/>
        <dsp:cNvSpPr/>
      </dsp:nvSpPr>
      <dsp:spPr>
        <a:xfrm>
          <a:off x="182034" y="2392458"/>
          <a:ext cx="330971" cy="3309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54D8A-DB57-4214-A993-8C2FF44AB201}">
      <dsp:nvSpPr>
        <dsp:cNvPr id="0" name=""/>
        <dsp:cNvSpPr/>
      </dsp:nvSpPr>
      <dsp:spPr>
        <a:xfrm>
          <a:off x="695040" y="2257061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is a Repository</a:t>
          </a:r>
        </a:p>
      </dsp:txBody>
      <dsp:txXfrm>
        <a:off x="695040" y="2257061"/>
        <a:ext cx="6442363" cy="601766"/>
      </dsp:txXfrm>
    </dsp:sp>
    <dsp:sp modelId="{667D1919-76C8-4E2E-800C-36EF423CC6A8}">
      <dsp:nvSpPr>
        <dsp:cNvPr id="0" name=""/>
        <dsp:cNvSpPr/>
      </dsp:nvSpPr>
      <dsp:spPr>
        <a:xfrm>
          <a:off x="0" y="3009269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9B0D3-5E21-426E-9BE3-C0469160FE90}">
      <dsp:nvSpPr>
        <dsp:cNvPr id="0" name=""/>
        <dsp:cNvSpPr/>
      </dsp:nvSpPr>
      <dsp:spPr>
        <a:xfrm>
          <a:off x="182034" y="3144666"/>
          <a:ext cx="330971" cy="330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A42C8-E185-4343-81FA-55F899FBAE91}">
      <dsp:nvSpPr>
        <dsp:cNvPr id="0" name=""/>
        <dsp:cNvSpPr/>
      </dsp:nvSpPr>
      <dsp:spPr>
        <a:xfrm>
          <a:off x="695040" y="3009269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44444"/>
              </a:solidFill>
              <a:latin typeface="Calibri"/>
              <a:cs typeface="Calibri"/>
            </a:rPr>
            <a:t> Hands-on: Create a GitHub Repository</a:t>
          </a:r>
        </a:p>
      </dsp:txBody>
      <dsp:txXfrm>
        <a:off x="695040" y="3009269"/>
        <a:ext cx="6442363" cy="601766"/>
      </dsp:txXfrm>
    </dsp:sp>
    <dsp:sp modelId="{5566DF11-A912-4454-9720-2EF569AECD4B}">
      <dsp:nvSpPr>
        <dsp:cNvPr id="0" name=""/>
        <dsp:cNvSpPr/>
      </dsp:nvSpPr>
      <dsp:spPr>
        <a:xfrm>
          <a:off x="0" y="3761477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5DFC3-7EAB-4863-8140-68729CE6444B}">
      <dsp:nvSpPr>
        <dsp:cNvPr id="0" name=""/>
        <dsp:cNvSpPr/>
      </dsp:nvSpPr>
      <dsp:spPr>
        <a:xfrm>
          <a:off x="182034" y="3896874"/>
          <a:ext cx="330971" cy="3309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D42F-7918-4F32-BF4F-69313E63CAD0}">
      <dsp:nvSpPr>
        <dsp:cNvPr id="0" name=""/>
        <dsp:cNvSpPr/>
      </dsp:nvSpPr>
      <dsp:spPr>
        <a:xfrm>
          <a:off x="695040" y="3761477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</a:t>
          </a:r>
          <a:r>
            <a:rPr lang="en-US" sz="1600" kern="1200" dirty="0"/>
            <a:t>What is Cloning </a:t>
          </a:r>
        </a:p>
      </dsp:txBody>
      <dsp:txXfrm>
        <a:off x="695040" y="3761477"/>
        <a:ext cx="6442363" cy="601766"/>
      </dsp:txXfrm>
    </dsp:sp>
    <dsp:sp modelId="{29864544-7A60-45CA-80E3-A2C9170F0A59}">
      <dsp:nvSpPr>
        <dsp:cNvPr id="0" name=""/>
        <dsp:cNvSpPr/>
      </dsp:nvSpPr>
      <dsp:spPr>
        <a:xfrm>
          <a:off x="0" y="4513685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5528-C3E7-425C-989B-4F77A2DFA60C}">
      <dsp:nvSpPr>
        <dsp:cNvPr id="0" name=""/>
        <dsp:cNvSpPr/>
      </dsp:nvSpPr>
      <dsp:spPr>
        <a:xfrm>
          <a:off x="182034" y="4649082"/>
          <a:ext cx="330971" cy="330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79757-94A7-4C22-963D-173EEF6D03D7}">
      <dsp:nvSpPr>
        <dsp:cNvPr id="0" name=""/>
        <dsp:cNvSpPr/>
      </dsp:nvSpPr>
      <dsp:spPr>
        <a:xfrm>
          <a:off x="695040" y="4513685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Hands-on: Clone a Repository</a:t>
          </a:r>
        </a:p>
      </dsp:txBody>
      <dsp:txXfrm>
        <a:off x="695040" y="4513685"/>
        <a:ext cx="6442363" cy="601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0E5DA7D-0996-4442-ABAD-4C69CAD2A49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8CE70-3D65-425F-9001-3A41374CB2A4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EF6D33-F4D0-4BBF-B41E-3B640B4E329F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44DC9-E62D-4FFF-B6AB-46DC3DEDF6A0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C7813-A72C-4E31-8EF7-1EE5FFB8E73C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2257C-61F0-4B8F-A258-C17DAC0843EF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A499BE-3F14-4B83-AABD-B6EF651A995E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009BB-0505-4F2F-904E-2CF0D41739AE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EC843-E80B-4BD8-811A-C3EAFA80F082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C45069-FC7A-4E21-824C-AD7D202123A3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EFD89-D619-4632-AFB3-1A10EF184ABD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6B5B6-C4D9-43E6-A8A8-E7406972FDC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5B962E-94E6-4DBD-B7A9-67376CBD8BA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2BE33-CEF9-4E26-ACE4-E8A766A1724F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571393-7F3C-4BB2-A13A-63E46468EA10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A1B38-6C9C-48A7-AA35-3B48D3CDFE7C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A80F4-B18B-46CB-913B-482ECA6EBA0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4113E6-82C3-4CEB-AD74-900527055AB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CD7513-AEAA-4ECA-8591-554D51A3B37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DACC8F-11C0-4CCC-9A9B-96B01384224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873628-5C3F-4E9E-BB49-F15BA65CE0F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F47922-653C-48E1-BB06-27117D8329C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081B71-196C-47D9-ABF6-3AF5CC9716F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E86CBA-FD26-4574-8A0B-DEE06B9A8B3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8D00A1-20F7-49BA-A6F0-730BC7635D0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7589E2-B96E-445B-A618-AFA62C373B5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13D0A6-7E96-406C-B64C-4DBAD34FBE0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568A9B-4C24-42AA-829A-69394A7F4FE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19F1B1A-B755-46EB-8FA9-098D3AA037A0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42DC3B0-CDBF-42CA-A143-A8F9BD306A2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A75252-8C23-435A-8311-775070CEDA8B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EF5E2A1-E42D-4211-981E-3B36AFB1651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6248B06-440E-42D0-9C68-D0923F70936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4C7427-8295-4438-8F75-DE0B56BB8B5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0E2FEA0-4DBD-4D77-B6C6-662BCCB7530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64D15BD-8FFC-4153-8E10-D8D6534077B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DFE6D3F-011E-4C33-8C8E-9D55A11CE067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A899655-A5EB-4EDE-BD3D-3AF0B0B18BB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9B5397-ED65-47B3-B73C-D9293C30FBF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3A1649-204F-487D-99F9-1A17C3F72C4A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5D9869-90FD-4869-BF74-82AB53E5572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0E60CF-CBDA-4679-A9A3-A68DC0C06D8A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80C419-DD6B-416C-8809-FE4D2FCB5DC7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7D9834-C022-4728-8575-4AAEF5EF4267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0F8E73-9774-4E61-A6FD-6F28B410BE0B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A17085-E3D0-4EF6-838D-769019EAD49C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E0FC39-804D-4B63-B2FC-F4F4AE41052B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1A319C-1C17-4C49-A01D-2AF8C1CFFD8A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2A8681-6BCF-4819-AE5B-0D3C2D87F1DE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FE932B-037A-4A99-A66F-0CA3780F4E28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D7DC02-3A3D-412E-B86A-93A0FB5F35B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31E6E5-8028-4343-902C-DBDB008B3C3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41840" y="3329640"/>
            <a:ext cx="4941360" cy="320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148" strike="noStrike" cap="all">
                <a:solidFill>
                  <a:srgbClr val="000000"/>
                </a:solidFill>
                <a:latin typeface="Tenorite"/>
              </a:rPr>
              <a:t>CLIC</a:t>
            </a:r>
            <a:r>
              <a:rPr b="0" lang="en-US" sz="3600" spc="148" strike="noStrike" cap="all">
                <a:solidFill>
                  <a:srgbClr val="000000"/>
                </a:solidFill>
                <a:latin typeface="Tenorite"/>
              </a:rPr>
              <a:t>K TO </a:t>
            </a:r>
            <a:r>
              <a:rPr b="0" lang="en-US" sz="3600" spc="148" strike="noStrike" cap="all">
                <a:solidFill>
                  <a:srgbClr val="000000"/>
                </a:solidFill>
                <a:latin typeface="Tenorite"/>
              </a:rPr>
              <a:t>add </a:t>
            </a:r>
            <a:r>
              <a:rPr b="0" lang="en-US" sz="3600" spc="148" strike="noStrike" cap="all">
                <a:solidFill>
                  <a:srgbClr val="000000"/>
                </a:solidFill>
                <a:latin typeface="Tenorite"/>
              </a:rPr>
              <a:t>titl</a:t>
            </a:r>
            <a:r>
              <a:rPr b="0" lang="en-US" sz="3600" spc="148" strike="noStrike" cap="all">
                <a:solidFill>
                  <a:srgbClr val="000000"/>
                </a:solidFill>
                <a:latin typeface="Tenorite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" name="Graphic 7" descr=""/>
          <p:cNvPicPr/>
          <p:nvPr/>
        </p:nvPicPr>
        <p:blipFill>
          <a:blip r:embed="rId2"/>
          <a:srcRect l="9358" t="23650" r="0" b="0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outline text </a:t>
            </a: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Second Outline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Third Outline 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Leve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895320"/>
            <a:ext cx="3247200" cy="191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400" spc="148" strike="noStrike" cap="all">
                <a:solidFill>
                  <a:srgbClr val="000000"/>
                </a:solidFill>
                <a:latin typeface="Tenorite"/>
              </a:rPr>
              <a:t>CLICK </a:t>
            </a:r>
            <a:r>
              <a:rPr b="0" lang="en-US" sz="2400" spc="148" strike="noStrike" cap="all">
                <a:solidFill>
                  <a:srgbClr val="000000"/>
                </a:solidFill>
                <a:latin typeface="Tenorite"/>
              </a:rPr>
              <a:t>TO add </a:t>
            </a:r>
            <a:r>
              <a:rPr b="0" lang="en-US" sz="2400" spc="148" strike="noStrike" cap="all">
                <a:solidFill>
                  <a:srgbClr val="000000"/>
                </a:solidFill>
                <a:latin typeface="Tenorite"/>
              </a:rPr>
              <a:t>title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2813040"/>
            <a:ext cx="3247200" cy="3238200"/>
          </a:xfrm>
          <a:prstGeom prst="rect">
            <a:avLst/>
          </a:prstGeom>
          <a:noFill/>
          <a:ln w="0">
            <a:noFill/>
          </a:ln>
        </p:spPr>
        <p:txBody>
          <a:bodyPr tIns="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Click to add content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700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8596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115200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216320" y="896040"/>
            <a:ext cx="7137000" cy="511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Click icon to add table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1"/>
          </p:nvPr>
        </p:nvSpPr>
        <p:spPr>
          <a:xfrm>
            <a:off x="731520" y="6356520"/>
            <a:ext cx="3818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69C159-5187-4A12-AFE5-A24D4FEC2BE2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grpSp>
        <p:nvGrpSpPr>
          <p:cNvPr id="44" name="Group 13"/>
          <p:cNvGrpSpPr/>
          <p:nvPr/>
        </p:nvGrpSpPr>
        <p:grpSpPr>
          <a:xfrm>
            <a:off x="0" y="0"/>
            <a:ext cx="2327400" cy="1505520"/>
            <a:chOff x="0" y="0"/>
            <a:chExt cx="2327400" cy="1505520"/>
          </a:xfrm>
        </p:grpSpPr>
        <p:sp>
          <p:nvSpPr>
            <p:cNvPr id="45" name="Straight Connector 14"/>
            <p:cNvSpPr/>
            <p:nvPr/>
          </p:nvSpPr>
          <p:spPr>
            <a:xfrm flipH="1">
              <a:off x="0" y="0"/>
              <a:ext cx="1287360" cy="150552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Straight Connector 15"/>
            <p:cNvSpPr/>
            <p:nvPr/>
          </p:nvSpPr>
          <p:spPr>
            <a:xfrm flipH="1">
              <a:off x="0" y="0"/>
              <a:ext cx="2327400" cy="1200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CLICK TO </a:t>
            </a: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add title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49" strike="noStrike">
                <a:solidFill>
                  <a:srgbClr val="000000"/>
                </a:solidFill>
                <a:latin typeface="Tenorite"/>
              </a:rPr>
              <a:t>Click to add content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700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8596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114300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grpSp>
        <p:nvGrpSpPr>
          <p:cNvPr id="85" name="Group 8"/>
          <p:cNvGrpSpPr/>
          <p:nvPr/>
        </p:nvGrpSpPr>
        <p:grpSpPr>
          <a:xfrm>
            <a:off x="9096120" y="-25200"/>
            <a:ext cx="3095640" cy="6883200"/>
            <a:chOff x="9096120" y="-25200"/>
            <a:chExt cx="3095640" cy="6883200"/>
          </a:xfrm>
        </p:grpSpPr>
        <p:sp>
          <p:nvSpPr>
            <p:cNvPr id="86" name="Straight Connector 9"/>
            <p:cNvSpPr/>
            <p:nvPr/>
          </p:nvSpPr>
          <p:spPr>
            <a:xfrm>
              <a:off x="9096120" y="1496880"/>
              <a:ext cx="309564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Straight Connector 10"/>
            <p:cNvSpPr/>
            <p:nvPr/>
          </p:nvSpPr>
          <p:spPr>
            <a:xfrm flipH="1">
              <a:off x="9381600" y="-25200"/>
              <a:ext cx="2810160" cy="6883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Straight Connector 11"/>
          <p:cNvSpPr/>
          <p:nvPr/>
        </p:nvSpPr>
        <p:spPr>
          <a:xfrm flipV="1">
            <a:off x="0" y="-25200"/>
            <a:ext cx="1210320" cy="2047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ftr" idx="3"/>
          </p:nvPr>
        </p:nvSpPr>
        <p:spPr>
          <a:xfrm>
            <a:off x="1333440" y="6356520"/>
            <a:ext cx="3818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3774D-E073-4AAB-9FCB-6FFA6F16EFFB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148" strike="noStrike" cap="all">
                <a:solidFill>
                  <a:srgbClr val="ffffff"/>
                </a:solidFill>
                <a:latin typeface="Tenorite"/>
              </a:rPr>
              <a:t>CLICK TO add title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28" name="Graphic 3" descr=""/>
          <p:cNvPicPr/>
          <p:nvPr/>
        </p:nvPicPr>
        <p:blipFill>
          <a:blip r:embed="rId2"/>
          <a:stretch/>
        </p:blipFill>
        <p:spPr>
          <a:xfrm>
            <a:off x="0" y="828720"/>
            <a:ext cx="5876640" cy="52002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148" strike="noStrike" cap="all">
                <a:solidFill>
                  <a:srgbClr val="ffffff"/>
                </a:solidFill>
                <a:latin typeface="Tenorite"/>
              </a:rPr>
              <a:t>CLICK TO add title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67" name="Graphic 5" descr=""/>
          <p:cNvPicPr/>
          <p:nvPr/>
        </p:nvPicPr>
        <p:blipFill>
          <a:blip r:embed="rId2"/>
          <a:stretch/>
        </p:blipFill>
        <p:spPr>
          <a:xfrm>
            <a:off x="0" y="0"/>
            <a:ext cx="3176640" cy="685764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 type="ftr" idx="5"/>
          </p:nvPr>
        </p:nvSpPr>
        <p:spPr>
          <a:xfrm>
            <a:off x="4267080" y="6356520"/>
            <a:ext cx="4179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6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119D40-6128-4B79-BA91-62B3A96DEB0E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ocs.github.com/en" TargetMode="External"/><Relationship Id="rId2" Type="http://schemas.openxmlformats.org/officeDocument/2006/relationships/hyperlink" Target="https://git-scm.com/book/en/v2" TargetMode="External"/><Relationship Id="rId3" Type="http://schemas.openxmlformats.org/officeDocument/2006/relationships/slideLayout" Target="../slideLayouts/slideLayout50.xml"/><Relationship Id="rId4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24160" y="4709880"/>
            <a:ext cx="7256160" cy="215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148" strike="noStrike" cap="all">
                <a:solidFill>
                  <a:srgbClr val="000000"/>
                </a:solidFill>
                <a:latin typeface="Tenorite"/>
                <a:ea typeface="Tenorite"/>
              </a:rPr>
              <a:t>Version Control and GitHub 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3600" spc="148" strike="noStrike" cap="all">
                <a:solidFill>
                  <a:srgbClr val="000000"/>
                </a:solidFill>
                <a:latin typeface="Tenorite"/>
                <a:ea typeface="Tenorite"/>
              </a:rPr>
              <a:t>GitHub Workshop day 1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214" name="Picture 4" descr="A black and white cat logo&#10;&#10;Description automatically generated"/>
          <p:cNvPicPr/>
          <p:nvPr/>
        </p:nvPicPr>
        <p:blipFill>
          <a:blip r:embed="rId1"/>
          <a:stretch/>
        </p:blipFill>
        <p:spPr>
          <a:xfrm>
            <a:off x="6994440" y="574920"/>
            <a:ext cx="3838320" cy="3838320"/>
          </a:xfrm>
          <a:prstGeom prst="rect">
            <a:avLst/>
          </a:prstGeom>
          <a:ln w="0">
            <a:noFill/>
          </a:ln>
        </p:spPr>
      </p:pic>
      <p:sp>
        <p:nvSpPr>
          <p:cNvPr id="215" name="TextBox 5"/>
          <p:cNvSpPr/>
          <p:nvPr/>
        </p:nvSpPr>
        <p:spPr>
          <a:xfrm>
            <a:off x="9296280" y="5457600"/>
            <a:ext cx="27428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Cassandra Hui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18 November 2024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Straight Arrow Connector 6"/>
          <p:cNvSpPr/>
          <p:nvPr/>
        </p:nvSpPr>
        <p:spPr>
          <a:xfrm>
            <a:off x="5638680" y="297180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Straight Arrow Connector 7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Straight Arrow Connector 8"/>
          <p:cNvSpPr/>
          <p:nvPr/>
        </p:nvSpPr>
        <p:spPr>
          <a:xfrm>
            <a:off x="8958240" y="4939560"/>
            <a:ext cx="2268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Remote Location 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2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Emily's Computer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Remote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6" name="Picture 11" descr="A black and white cat logo&#10;&#10;Description automatically generated"/>
          <p:cNvPicPr/>
          <p:nvPr/>
        </p:nvPicPr>
        <p:blipFill>
          <a:blip r:embed="rId1"/>
          <a:srcRect l="0"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97" name="Graphic 13" descr="Programmer female with solid fill"/>
          <p:cNvPicPr/>
          <p:nvPr/>
        </p:nvPicPr>
        <p:blipFill>
          <a:blip r:embed="rId2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98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TextBox 15"/>
          <p:cNvSpPr/>
          <p:nvPr/>
        </p:nvSpPr>
        <p:spPr>
          <a:xfrm>
            <a:off x="3681360" y="5195520"/>
            <a:ext cx="880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Tenorite"/>
              </a:rPr>
              <a:t>Clone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Project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9" name="Graphic 28" descr="Folder outline"/>
          <p:cNvPicPr/>
          <p:nvPr/>
        </p:nvPicPr>
        <p:blipFill>
          <a:blip r:embed="rId3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10" name="TextBox 30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Raw 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1" name="Graphic 32" descr="Document outline"/>
          <p:cNvPicPr/>
          <p:nvPr/>
        </p:nvPicPr>
        <p:blipFill>
          <a:blip r:embed="rId4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12" name="Graphic 34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13" name="TextBox 36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Stats.R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TextBox 38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Remote Location 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6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Emily's Computer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Remote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Picture 11" descr="A black and white cat logo&#10;&#10;Description automatically generated"/>
          <p:cNvPicPr/>
          <p:nvPr/>
        </p:nvPicPr>
        <p:blipFill>
          <a:blip r:embed="rId1"/>
          <a:srcRect l="0"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21" name="Graphic 13" descr="Programmer female with solid fill"/>
          <p:cNvPicPr/>
          <p:nvPr/>
        </p:nvPicPr>
        <p:blipFill>
          <a:blip r:embed="rId2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22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TextBox 15"/>
          <p:cNvSpPr/>
          <p:nvPr/>
        </p:nvSpPr>
        <p:spPr>
          <a:xfrm>
            <a:off x="3681360" y="5195520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Clone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Straight Arrow Connector 44"/>
          <p:cNvSpPr/>
          <p:nvPr/>
        </p:nvSpPr>
        <p:spPr>
          <a:xfrm>
            <a:off x="3043440" y="4886640"/>
            <a:ext cx="360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Oval 45"/>
          <p:cNvSpPr/>
          <p:nvPr/>
        </p:nvSpPr>
        <p:spPr>
          <a:xfrm>
            <a:off x="2889720" y="46090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Project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5" name="Graphic 54" descr="Folder outline"/>
          <p:cNvPicPr/>
          <p:nvPr/>
        </p:nvPicPr>
        <p:blipFill>
          <a:blip r:embed="rId3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36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Raw 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7" name="Graphic 56" descr="Document outline"/>
          <p:cNvPicPr/>
          <p:nvPr/>
        </p:nvPicPr>
        <p:blipFill>
          <a:blip r:embed="rId4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38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58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Stats.R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59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Arrow: Right 3"/>
          <p:cNvSpPr/>
          <p:nvPr/>
        </p:nvSpPr>
        <p:spPr>
          <a:xfrm rot="2640000">
            <a:off x="2330640" y="4393800"/>
            <a:ext cx="624240" cy="12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Rectangle: Rounded Corners 2"/>
          <p:cNvSpPr/>
          <p:nvPr/>
        </p:nvSpPr>
        <p:spPr>
          <a:xfrm>
            <a:off x="173880" y="3076200"/>
            <a:ext cx="2267640" cy="15267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Editing stats script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Writing manuscript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Remote Location 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Emily's Computer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Remote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Picture 11" descr="A black and white cat logo&#10;&#10;Description automatically generated"/>
          <p:cNvPicPr/>
          <p:nvPr/>
        </p:nvPicPr>
        <p:blipFill>
          <a:blip r:embed="rId1"/>
          <a:srcRect l="0"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49" name="Graphic 13" descr="Programmer female with solid fill"/>
          <p:cNvPicPr/>
          <p:nvPr/>
        </p:nvPicPr>
        <p:blipFill>
          <a:blip r:embed="rId2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50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TextBox 15"/>
          <p:cNvSpPr/>
          <p:nvPr/>
        </p:nvSpPr>
        <p:spPr>
          <a:xfrm>
            <a:off x="3681360" y="5195520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Clone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TextBox 46"/>
          <p:cNvSpPr/>
          <p:nvPr/>
        </p:nvSpPr>
        <p:spPr>
          <a:xfrm>
            <a:off x="3672360" y="4433400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Push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Rectangle: Rounded Corners 48"/>
          <p:cNvSpPr/>
          <p:nvPr/>
        </p:nvSpPr>
        <p:spPr>
          <a:xfrm>
            <a:off x="808920" y="441864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enorite"/>
              </a:rPr>
              <a:t>Commit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Arrow: Right 49"/>
          <p:cNvSpPr/>
          <p:nvPr/>
        </p:nvSpPr>
        <p:spPr>
          <a:xfrm>
            <a:off x="2437920" y="46026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Project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8" name="Graphic 54" descr="Folder outline"/>
          <p:cNvPicPr/>
          <p:nvPr/>
        </p:nvPicPr>
        <p:blipFill>
          <a:blip r:embed="rId3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69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Raw 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0" name="Graphic 56" descr="Document outline"/>
          <p:cNvPicPr/>
          <p:nvPr/>
        </p:nvPicPr>
        <p:blipFill>
          <a:blip r:embed="rId4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71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Stats.R (v2)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5" name="Graphic 2" descr="Document outline"/>
          <p:cNvPicPr/>
          <p:nvPr/>
        </p:nvPicPr>
        <p:blipFill>
          <a:blip r:embed="rId6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6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Manuscript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Remote Location 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Emily's Computer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Remote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Picture 11" descr="A black and white cat logo&#10;&#10;Description automatically generated"/>
          <p:cNvPicPr/>
          <p:nvPr/>
        </p:nvPicPr>
        <p:blipFill>
          <a:blip r:embed="rId1"/>
          <a:srcRect l="0"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83" name="Graphic 13" descr="Programmer female with solid fill"/>
          <p:cNvPicPr/>
          <p:nvPr/>
        </p:nvPicPr>
        <p:blipFill>
          <a:blip r:embed="rId2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84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TextBox 15"/>
          <p:cNvSpPr/>
          <p:nvPr/>
        </p:nvSpPr>
        <p:spPr>
          <a:xfrm>
            <a:off x="3681360" y="5195520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Clone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Straight Arrow Connector 44"/>
          <p:cNvSpPr/>
          <p:nvPr/>
        </p:nvSpPr>
        <p:spPr>
          <a:xfrm>
            <a:off x="3043440" y="4188240"/>
            <a:ext cx="360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Oval 45"/>
          <p:cNvSpPr/>
          <p:nvPr/>
        </p:nvSpPr>
        <p:spPr>
          <a:xfrm>
            <a:off x="2889720" y="39106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TextBox 46"/>
          <p:cNvSpPr/>
          <p:nvPr/>
        </p:nvSpPr>
        <p:spPr>
          <a:xfrm>
            <a:off x="3672360" y="4433400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Push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Rectangle: Rounded Corners 48"/>
          <p:cNvSpPr/>
          <p:nvPr/>
        </p:nvSpPr>
        <p:spPr>
          <a:xfrm>
            <a:off x="808920" y="381096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More 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Arrow: Right 49"/>
          <p:cNvSpPr/>
          <p:nvPr/>
        </p:nvSpPr>
        <p:spPr>
          <a:xfrm>
            <a:off x="2437920" y="399456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Project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4" name="Graphic 54" descr="Folder outline"/>
          <p:cNvPicPr/>
          <p:nvPr/>
        </p:nvPicPr>
        <p:blipFill>
          <a:blip r:embed="rId3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Raw 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6" name="Graphic 56" descr="Document outline"/>
          <p:cNvPicPr/>
          <p:nvPr/>
        </p:nvPicPr>
        <p:blipFill>
          <a:blip r:embed="rId4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407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08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Stats.R (v2)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Graphic 2" descr="Document outline"/>
          <p:cNvPicPr/>
          <p:nvPr/>
        </p:nvPicPr>
        <p:blipFill>
          <a:blip r:embed="rId6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Manuscript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GitHub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401292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Starting Files: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14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416" name="Picture 4" descr="Markdown Basics"/>
          <p:cNvPicPr/>
          <p:nvPr/>
        </p:nvPicPr>
        <p:blipFill>
          <a:blip r:embed="rId1"/>
          <a:stretch/>
        </p:blipFill>
        <p:spPr>
          <a:xfrm>
            <a:off x="4348440" y="897840"/>
            <a:ext cx="7772040" cy="481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GitHub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401292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Starting Files: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.gitignore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7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519B8-800F-4133-882D-6F8868362D46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15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420" name="Picture 3" descr="What is Git-Ignore and How to Use it? - GeeksforGeeks"/>
          <p:cNvPicPr/>
          <p:nvPr/>
        </p:nvPicPr>
        <p:blipFill>
          <a:blip r:embed="rId1"/>
          <a:stretch/>
        </p:blipFill>
        <p:spPr>
          <a:xfrm>
            <a:off x="5605560" y="2028240"/>
            <a:ext cx="4764600" cy="22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GitHub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401292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Starting Files: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.gitignore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Liscence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8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A44FF-0BF7-4E3D-AFD9-728C42CAB5AA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16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424" name="Picture 3" descr="A dev's guide to open source software licensing · GitHub"/>
          <p:cNvPicPr/>
          <p:nvPr/>
        </p:nvPicPr>
        <p:blipFill>
          <a:blip r:embed="rId1"/>
          <a:stretch/>
        </p:blipFill>
        <p:spPr>
          <a:xfrm>
            <a:off x="4612680" y="1152000"/>
            <a:ext cx="6634080" cy="455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148" strike="noStrike" cap="all">
                <a:solidFill>
                  <a:srgbClr val="ffffff"/>
                </a:solidFill>
                <a:latin typeface="Tenorite"/>
              </a:rPr>
              <a:t>GitHub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  <a:ea typeface="Tenorite"/>
              </a:rPr>
              <a:t>Hands-ON: Create a GitHub Repository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49" strike="noStrike">
                <a:solidFill>
                  <a:srgbClr val="000000"/>
                </a:solidFill>
                <a:latin typeface="Tenorite"/>
              </a:rPr>
              <a:t>Test Repository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Follow setup.md in the Practice folder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Create repository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Add a file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Update README.md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9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D9B10E-6A61-4ADF-B35F-7FCEFD5EF297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18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148" strike="noStrike" cap="all">
                <a:solidFill>
                  <a:srgbClr val="ffffff"/>
                </a:solidFill>
                <a:latin typeface="Tenorite"/>
              </a:rPr>
              <a:t>Create a Repository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895320"/>
            <a:ext cx="3247200" cy="191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148" strike="noStrike" cap="all">
                <a:solidFill>
                  <a:srgbClr val="000000"/>
                </a:solidFill>
                <a:latin typeface="Tenorite"/>
              </a:rPr>
              <a:t>Outline</a:t>
            </a:r>
            <a:endParaRPr b="0" lang="en-US" sz="4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10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674255AF-EED8-4E67-A0AF-1B92EEA79620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2</a:t>
            </a:fld>
            <a:endParaRPr b="0" lang="en-US" sz="900" spc="-1" strike="noStrike">
              <a:latin typeface="Times New Roman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756613045"/>
              </p:ext>
            </p:extLst>
          </p:nvPr>
        </p:nvGraphicFramePr>
        <p:xfrm>
          <a:off x="4156920" y="896040"/>
          <a:ext cx="7137000" cy="511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  <a:ea typeface="Tenorite"/>
              </a:rPr>
              <a:t>What is Cloning?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49" strike="noStrike">
                <a:solidFill>
                  <a:srgbClr val="000000"/>
                </a:solidFill>
                <a:latin typeface="Tenorite"/>
              </a:rPr>
              <a:t>Create an exact copy of your repository on your local computer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This can be done: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On the command line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With GitHub Desktop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You can work from your local computer and update your repository: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Push to move new work to a remote location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Pull to bring new work to your local computer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20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400DE2-4E09-42F0-B094-B55B0BD44403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20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  <a:ea typeface="Tenorite"/>
              </a:rPr>
              <a:t>Hands-On: Cloning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49" strike="noStrike">
                <a:solidFill>
                  <a:srgbClr val="000000"/>
                </a:solidFill>
                <a:latin typeface="Tenorite"/>
              </a:rPr>
              <a:t>Working on your local computer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Follow cloning.md in the Practice folder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Download GitHub Desktop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Clone your repository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Edit/add files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Push 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2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1D16A-0B9E-4D77-893E-57BC8E6DD3FF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21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148" strike="noStrike" cap="all">
                <a:solidFill>
                  <a:srgbClr val="ffffff"/>
                </a:solidFill>
                <a:latin typeface="Tenorite"/>
              </a:rPr>
              <a:t>Clone a Repository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  <a:ea typeface="Tenorite"/>
              </a:rPr>
              <a:t>Next Session: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Learn how to collaborate and resolve conflicts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Create your own personal website: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6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Forking a Repository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6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Creating a GitHub Pages site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F1C67-6B8C-473F-8816-E48DAAF46D0E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23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148" strike="noStrike" cap="all">
                <a:solidFill>
                  <a:srgbClr val="ffffff"/>
                </a:solidFill>
                <a:latin typeface="Tenorite"/>
              </a:rPr>
              <a:t>THANK YOU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4267080" y="3238200"/>
            <a:ext cx="4179240" cy="284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49" strike="noStrike">
                <a:solidFill>
                  <a:srgbClr val="ffffff"/>
                </a:solidFill>
                <a:latin typeface="Tenorite"/>
              </a:rPr>
              <a:t>References: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49" strike="noStrike" u="sng">
                <a:solidFill>
                  <a:srgbClr val="0563c1"/>
                </a:solidFill>
                <a:uFillTx/>
                <a:latin typeface="Tenorite"/>
                <a:ea typeface="Tenorite"/>
                <a:hlinkClick r:id="rId1"/>
              </a:rPr>
              <a:t>https://docs.github.com/en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49" strike="noStrike" u="sng">
                <a:solidFill>
                  <a:srgbClr val="0563c1"/>
                </a:solidFill>
                <a:uFillTx/>
                <a:latin typeface="Tenorite"/>
                <a:ea typeface="Tenorite"/>
                <a:hlinkClick r:id="rId2"/>
              </a:rPr>
              <a:t>https://git-scm.com/book/en/v2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3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A6018-8CE5-4C9D-A964-F0AEF0046CE3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23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Version Control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39452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A system that records your files over time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Gives you the ability to revert to older versions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Example: Google Docs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24" name="Picture 2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5271480" y="447120"/>
            <a:ext cx="6657840" cy="609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Git is a Version Control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Commits create Snapshots not differences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4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28" name="Picture 3" descr="Git"/>
          <p:cNvPicPr/>
          <p:nvPr/>
        </p:nvPicPr>
        <p:blipFill>
          <a:blip r:embed="rId1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GitHub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345960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Online (Remote)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Free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Collaboration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Find other repositories (Course Materials)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Personal Portfolio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3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FF417-C11E-4F7C-AC7E-28E0076EEED7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5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33" name="Picture 3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4823280" y="0"/>
            <a:ext cx="7371000" cy="6857640"/>
          </a:xfrm>
          <a:prstGeom prst="rect">
            <a:avLst/>
          </a:prstGeom>
          <a:ln w="0">
            <a:noFill/>
          </a:ln>
        </p:spPr>
      </p:pic>
      <p:sp>
        <p:nvSpPr>
          <p:cNvPr id="234" name="Rectangle 4"/>
          <p:cNvSpPr/>
          <p:nvPr/>
        </p:nvSpPr>
        <p:spPr>
          <a:xfrm>
            <a:off x="5492160" y="663120"/>
            <a:ext cx="1253160" cy="22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Arrow: Right 5"/>
          <p:cNvSpPr/>
          <p:nvPr/>
        </p:nvSpPr>
        <p:spPr>
          <a:xfrm>
            <a:off x="4413600" y="64332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TextBox 6"/>
          <p:cNvSpPr/>
          <p:nvPr/>
        </p:nvSpPr>
        <p:spPr>
          <a:xfrm>
            <a:off x="2554920" y="588960"/>
            <a:ext cx="1933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enorite"/>
              </a:rPr>
              <a:t>User/Repository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Rectangle 7"/>
          <p:cNvSpPr/>
          <p:nvPr/>
        </p:nvSpPr>
        <p:spPr>
          <a:xfrm>
            <a:off x="5074920" y="2540880"/>
            <a:ext cx="1253160" cy="106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Arrow: Right 8"/>
          <p:cNvSpPr/>
          <p:nvPr/>
        </p:nvSpPr>
        <p:spPr>
          <a:xfrm>
            <a:off x="4404600" y="315396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extBox 9"/>
          <p:cNvSpPr/>
          <p:nvPr/>
        </p:nvSpPr>
        <p:spPr>
          <a:xfrm>
            <a:off x="3429000" y="3081960"/>
            <a:ext cx="10591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enorite"/>
              </a:rPr>
              <a:t>Files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0" name="Picture 11" descr="A black and white cat logo&#10;&#10;Description automatically generated"/>
          <p:cNvPicPr/>
          <p:nvPr/>
        </p:nvPicPr>
        <p:blipFill>
          <a:blip r:embed="rId2"/>
          <a:stretch/>
        </p:blipFill>
        <p:spPr>
          <a:xfrm>
            <a:off x="2966760" y="1818000"/>
            <a:ext cx="554400" cy="55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GitHub Definitions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322280" y="2472840"/>
            <a:ext cx="6924960" cy="369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Repository: A file of files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Clone: Create an exact copy of your repository on your local computer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Pull: Pulls new content from a remote repository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Push: Pushes new content from your local computer to a remote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Fork: Duplicates a repository under your repositories and allows for updating from the original-</a:t>
            </a:r>
            <a:r>
              <a:rPr b="1" lang="en-US" sz="1800" spc="49" strike="noStrike">
                <a:solidFill>
                  <a:srgbClr val="000000"/>
                </a:solidFill>
                <a:latin typeface="Tenorite"/>
              </a:rPr>
              <a:t>Covered Next Session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</a:rPr>
              <a:t>GitHub Pages: A static site hosting service (website)-</a:t>
            </a:r>
            <a:r>
              <a:rPr b="1" lang="en-US" sz="1800" spc="49" strike="noStrike">
                <a:solidFill>
                  <a:srgbClr val="000000"/>
                </a:solidFill>
                <a:latin typeface="Tenorite"/>
              </a:rPr>
              <a:t>Covered Next Session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4DAA1-CD05-446D-8EF0-F9926FBF6494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6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  <a:ea typeface="Tenorite"/>
              </a:rPr>
              <a:t>What is a repository?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49" strike="noStrike">
                <a:solidFill>
                  <a:srgbClr val="000000"/>
                </a:solidFill>
                <a:latin typeface="Tenorite"/>
              </a:rPr>
              <a:t>A file of files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Location where items are stored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This can be on: 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Your personal computer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Remote location 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2" marL="56628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Tenorite"/>
                <a:ea typeface="Tenorite"/>
              </a:rPr>
              <a:t>Both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5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5FE5A-6F60-4415-9530-28E042B4BEA3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7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Remote Location 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Emily's Computer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Remote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2" name="Picture 11" descr="A black and white cat logo&#10;&#10;Description automatically generated"/>
          <p:cNvPicPr/>
          <p:nvPr/>
        </p:nvPicPr>
        <p:blipFill>
          <a:blip r:embed="rId1"/>
          <a:srcRect l="0"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53" name="Graphic 13" descr="Programmer female with solid fill"/>
          <p:cNvPicPr/>
          <p:nvPr/>
        </p:nvPicPr>
        <p:blipFill>
          <a:blip r:embed="rId2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5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Project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2" name="Graphic 27" descr="Folder outline"/>
          <p:cNvPicPr/>
          <p:nvPr/>
        </p:nvPicPr>
        <p:blipFill>
          <a:blip r:embed="rId3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63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Raw 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4" name="Graphic 31" descr="Document outline"/>
          <p:cNvPicPr/>
          <p:nvPr/>
        </p:nvPicPr>
        <p:blipFill>
          <a:blip r:embed="rId4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65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Stats.R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8" strike="noStrike" cap="all">
                <a:solidFill>
                  <a:srgbClr val="000000"/>
                </a:solidFill>
                <a:latin typeface="Tenorite"/>
              </a:rPr>
              <a:t>Remote Location 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9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Emily's Computer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Remote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Picture 11" descr="A black and white cat logo&#10;&#10;Description automatically generated"/>
          <p:cNvPicPr/>
          <p:nvPr/>
        </p:nvPicPr>
        <p:blipFill>
          <a:blip r:embed="rId1"/>
          <a:srcRect l="0"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74" name="Graphic 13" descr="Programmer female with solid fill"/>
          <p:cNvPicPr/>
          <p:nvPr/>
        </p:nvPicPr>
        <p:blipFill>
          <a:blip r:embed="rId2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75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Project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Rectangle: Rounded Corners 6"/>
          <p:cNvSpPr/>
          <p:nvPr/>
        </p:nvSpPr>
        <p:spPr>
          <a:xfrm>
            <a:off x="3807360" y="513540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enorite"/>
              </a:rPr>
              <a:t>Commit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Arrow: Right 14"/>
          <p:cNvSpPr/>
          <p:nvPr/>
        </p:nvSpPr>
        <p:spPr>
          <a:xfrm>
            <a:off x="5436360" y="53190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5" name="Graphic 27" descr="Folder outline"/>
          <p:cNvPicPr/>
          <p:nvPr/>
        </p:nvPicPr>
        <p:blipFill>
          <a:blip r:embed="rId3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86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Raw 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7" name="Graphic 31" descr="Document outline"/>
          <p:cNvPicPr/>
          <p:nvPr/>
        </p:nvPicPr>
        <p:blipFill>
          <a:blip r:embed="rId4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88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89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Stats.R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LibreOffice/7.3.7.2$Linux_X86_64 LibreOffice_project/30$Build-2</Application>
  <AppVersion>15.0000</AppVersion>
  <Words>529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2024-10-17T20:30:32Z</dcterms:created>
  <dc:creator/>
  <dc:description/>
  <dc:language>en-US</dc:language>
  <cp:lastModifiedBy/>
  <dcterms:modified xsi:type="dcterms:W3CDTF">2024-11-18T11:31:12Z</dcterms:modified>
  <cp:revision>788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18</vt:i4>
  </property>
  <property fmtid="{D5CDD505-2E9C-101B-9397-08002B2CF9AE}" pid="5" name="PresentationFormat">
    <vt:lpwstr>Widescreen</vt:lpwstr>
  </property>
  <property fmtid="{D5CDD505-2E9C-101B-9397-08002B2CF9AE}" pid="6" name="Slides">
    <vt:i4>24</vt:i4>
  </property>
</Properties>
</file>