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2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5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6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2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6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8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5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FC5E0BD-5A45-19B1-D077-C3E2CA6845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0" y="330516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4436" y="1066800"/>
            <a:ext cx="4389120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CA3FE-8F83-2EAF-F2A9-2CB8AF416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1166" y="1264646"/>
            <a:ext cx="4090612" cy="2738530"/>
          </a:xfrm>
        </p:spPr>
        <p:txBody>
          <a:bodyPr anchor="t">
            <a:noAutofit/>
          </a:bodyPr>
          <a:lstStyle/>
          <a:p>
            <a:r>
              <a:rPr lang="en-US" sz="3800" dirty="0"/>
              <a:t>Please take a few minutes to complete the workshop survey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24436" y="5780876"/>
            <a:ext cx="43891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DFA128-9B88-CFD2-2D48-1C73F9A74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277" y="3648395"/>
            <a:ext cx="1954243" cy="19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228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Grandview Display</vt:lpstr>
      <vt:lpstr>DashVTI</vt:lpstr>
      <vt:lpstr>Please take a few minutes to complete the workshop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 Petereit</dc:creator>
  <cp:lastModifiedBy>Juli Petereit</cp:lastModifiedBy>
  <cp:revision>2</cp:revision>
  <dcterms:created xsi:type="dcterms:W3CDTF">2025-02-17T17:48:20Z</dcterms:created>
  <dcterms:modified xsi:type="dcterms:W3CDTF">2025-02-17T21:48:24Z</dcterms:modified>
</cp:coreProperties>
</file>