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  <p:sldMasterId id="2147483696" r:id="rId2"/>
  </p:sldMasterIdLst>
  <p:notesMasterIdLst>
    <p:notesMasterId r:id="rId7"/>
  </p:notesMasterIdLst>
  <p:sldIdLst>
    <p:sldId id="256" r:id="rId3"/>
    <p:sldId id="258" r:id="rId4"/>
    <p:sldId id="396" r:id="rId5"/>
    <p:sldId id="257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5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773F-2E62-43F4-AB89-6F8EEDC9A18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FAD80-1AE2-4904-97BA-7BEE7765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F55F-F007-134E-9A6C-DDF933FB6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0416"/>
            <a:ext cx="91440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5744-E73E-563A-451E-D46193CC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3579-D0E0-0D35-7375-2B429E78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83C8-E09D-D2C4-4FA8-3D50E413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7C92-9262-F3E4-D876-5914FF6A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299A-A659-1980-9C20-4DC4C6F6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DE91-9941-2BCF-B71C-AC071C8C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FB0-D225-1481-BBB7-FA8294EB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D7BE-A1CB-7F81-BE86-BA972E09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AA6E-9C5B-A195-7959-6BE5518F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8A4-03DA-DA5A-76D2-0E3D013D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2714"/>
            <a:ext cx="105156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E14A-8F91-8BD3-AC2B-551C0136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878728"/>
            <a:ext cx="105156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46D1-029B-1A4F-4D63-6132EFD0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79F4-B039-1B7B-317F-ECE832D7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E19B-1B97-B2E8-E643-65C5C7F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92A7-B0ED-34D1-4214-680DEA42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BDC0-E314-CC79-C293-4A64FF24E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E18A-2506-9E29-3D64-24A2D1A15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C50D-070D-7A96-0A2A-4CC591E5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D65DB-20A6-18E0-9225-F221ED3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107F-B5C1-2D11-385C-7E18A362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A8FC-C168-87DB-AE85-6DBEF087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5483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F5751-A42E-7E46-2D93-C6855943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F7B83-BC6B-0D9B-4013-01B779C7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FF5D0-5A67-9257-4DA8-72A44FF72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84979"/>
            <a:ext cx="5183188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DC0AE-95E3-04BC-F2F5-4BD8C628D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304E2-A8F9-6164-8D60-FFAE703D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A8B06-AAAA-ACA9-65FE-5C6EE08D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6B53D-373E-62F9-8555-3904EC70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9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B82A-ECB6-A851-22C1-7655D680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F64A4-CA06-3629-2215-E1508880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2FF6A-1DF3-0C91-0506-E8FBC7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2BE8-9F63-7817-F9C8-A1067C8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49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2E4A7-4462-C76C-2BB4-169F5278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3AE28-4F82-C4E6-74E4-4A969298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79251-A44B-FE73-8842-31CA8A7A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7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F31A-43F3-89D9-CFF1-3812B1DC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83733"/>
            <a:ext cx="3932237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CB82-7A00-9EA7-3F95-1A38BD13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340564"/>
            <a:ext cx="617220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9283-6F35-FD93-7BD5-CB74237A2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876800"/>
            <a:ext cx="3932237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7985-D01E-CE0C-265A-6318A591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C7D8-86FA-24E9-954C-B6664B39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E348-8A2E-7179-6E07-80B3B399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7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FB0F-8271-1E2C-5C56-A9CB307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083733"/>
            <a:ext cx="3932237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07A49-9684-EF89-603D-3F5159ABF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340564"/>
            <a:ext cx="6172200" cy="115522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A01BD-CFE2-E961-42E4-11C043A9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4876800"/>
            <a:ext cx="3932237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943D3-E44D-798A-F923-DF15AFA4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E038-0720-5B5A-45F2-558422D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04B2F-8D00-7B69-EE80-94C2663D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7E2-B63A-559F-378D-F8B3287F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92AA-94B4-F092-501A-BD81545F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24BC-C360-E617-6634-DD4A2EF0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189C-C2F2-1AF4-9108-6ED68871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8054-D399-0D62-959E-DA52216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F9D93-A572-FD48-1B9A-2C29FE2D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4B939-7ACD-7AC1-B09B-58C32316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5421-0812-774B-E7E6-58CDDC2E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E42EB-6832-AF32-DBCD-FA4B8B3E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43E9-4875-14F0-402F-A27C6AA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2758C-97EA-43F6-B9B1-2BFC812AF2ED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60965-9CBA-41DF-8AEF-745E370E1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86F1C-41A5-E17F-63AB-AE00F207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483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75E3B-6753-7D14-5539-872B778E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5A72-617A-97D1-D1EC-9CA6F1D3A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506690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3815-97E9-49AF-B608-1C90B1423C6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31C8-1605-7D18-85A8-A2FEFA010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066905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48A59-F02A-D994-961D-065EF71D7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5066905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CBE7-E982-4F38-A703-D2FE4657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grid of different colored squares&#10;&#10;Description automatically generated">
            <a:extLst>
              <a:ext uri="{FF2B5EF4-FFF2-40B4-BE49-F238E27FC236}">
                <a16:creationId xmlns:a16="http://schemas.microsoft.com/office/drawing/2014/main" id="{EA95D33A-FA25-D916-054C-7308DDA0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AD57C-E220-B265-8E44-3B602766B4D2}"/>
              </a:ext>
            </a:extLst>
          </p:cNvPr>
          <p:cNvGrpSpPr/>
          <p:nvPr/>
        </p:nvGrpSpPr>
        <p:grpSpPr>
          <a:xfrm>
            <a:off x="136208" y="11135677"/>
            <a:ext cx="11844194" cy="3667125"/>
            <a:chOff x="136208" y="11460797"/>
            <a:chExt cx="11844194" cy="3667125"/>
          </a:xfrm>
        </p:grpSpPr>
        <p:pic>
          <p:nvPicPr>
            <p:cNvPr id="15" name="Picture 1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B72F47EE-1FFC-ABFC-0CEE-C7E6C09D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08" y="11460797"/>
              <a:ext cx="5048250" cy="3667125"/>
            </a:xfrm>
            <a:prstGeom prst="rect">
              <a:avLst/>
            </a:prstGeom>
          </p:spPr>
        </p:pic>
        <p:pic>
          <p:nvPicPr>
            <p:cNvPr id="17" name="Picture 16" descr="A diagram of a graph showing the number of points&#10;&#10;Description automatically generated with medium confidence">
              <a:extLst>
                <a:ext uri="{FF2B5EF4-FFF2-40B4-BE49-F238E27FC236}">
                  <a16:creationId xmlns:a16="http://schemas.microsoft.com/office/drawing/2014/main" id="{E4F3E28E-1840-ADA3-4DA7-534D37F27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915" y="11460797"/>
              <a:ext cx="5048250" cy="3667125"/>
            </a:xfrm>
            <a:prstGeom prst="rect">
              <a:avLst/>
            </a:prstGeom>
          </p:spPr>
        </p:pic>
        <p:pic>
          <p:nvPicPr>
            <p:cNvPr id="19" name="Picture 18" descr="A diagram of a diagram of different colored circles&#10;&#10;Description automatically generated with medium confidence">
              <a:extLst>
                <a:ext uri="{FF2B5EF4-FFF2-40B4-BE49-F238E27FC236}">
                  <a16:creationId xmlns:a16="http://schemas.microsoft.com/office/drawing/2014/main" id="{AF2554FA-6E58-D8A2-6A33-F0D0B4775D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23" t="37748" b="34767"/>
            <a:stretch/>
          </p:blipFill>
          <p:spPr>
            <a:xfrm>
              <a:off x="4841702" y="13021687"/>
              <a:ext cx="725805" cy="968634"/>
            </a:xfrm>
            <a:prstGeom prst="rect">
              <a:avLst/>
            </a:prstGeom>
          </p:spPr>
        </p:pic>
        <p:pic>
          <p:nvPicPr>
            <p:cNvPr id="21" name="Picture 20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DB884124-E4C4-A374-D119-792685942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0" t="38180" b="34121"/>
            <a:stretch/>
          </p:blipFill>
          <p:spPr>
            <a:xfrm>
              <a:off x="11274743" y="13151033"/>
              <a:ext cx="664844" cy="976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B6E0DF-A07C-C0F7-C3D0-19ECE47F209C}"/>
                </a:ext>
              </a:extLst>
            </p:cNvPr>
            <p:cNvSpPr txBox="1"/>
            <p:nvPr/>
          </p:nvSpPr>
          <p:spPr>
            <a:xfrm>
              <a:off x="5184458" y="13021687"/>
              <a:ext cx="12823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Isolated ALAN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AAC9A3-0048-05B5-E57A-96C8FD63C05B}"/>
                </a:ext>
              </a:extLst>
            </p:cNvPr>
            <p:cNvSpPr txBox="1"/>
            <p:nvPr/>
          </p:nvSpPr>
          <p:spPr>
            <a:xfrm>
              <a:off x="5184458" y="13260446"/>
              <a:ext cx="1440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Isolated Control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C64DB3-C280-F155-56AF-5C2F2915B8BC}"/>
                </a:ext>
              </a:extLst>
            </p:cNvPr>
            <p:cNvSpPr txBox="1"/>
            <p:nvPr/>
          </p:nvSpPr>
          <p:spPr>
            <a:xfrm>
              <a:off x="5184457" y="13485228"/>
              <a:ext cx="12823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Social ALAN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AB76C-E182-1224-9E4C-8F58B20F4B9C}"/>
                </a:ext>
              </a:extLst>
            </p:cNvPr>
            <p:cNvSpPr txBox="1"/>
            <p:nvPr/>
          </p:nvSpPr>
          <p:spPr>
            <a:xfrm>
              <a:off x="5184457" y="13710010"/>
              <a:ext cx="12823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Social Control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F92A9F-212E-E76A-D00D-76E2C4269CD3}"/>
                </a:ext>
              </a:extLst>
            </p:cNvPr>
            <p:cNvSpPr txBox="1"/>
            <p:nvPr/>
          </p:nvSpPr>
          <p:spPr>
            <a:xfrm>
              <a:off x="11274743" y="12867798"/>
              <a:ext cx="705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A42ACC-E5F2-D23C-C8C6-9D97B106CFFE}"/>
              </a:ext>
            </a:extLst>
          </p:cNvPr>
          <p:cNvSpPr txBox="1"/>
          <p:nvPr/>
        </p:nvSpPr>
        <p:spPr>
          <a:xfrm>
            <a:off x="136208" y="10701388"/>
            <a:ext cx="1282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6C77A7-709E-C9CD-DAFB-0685F5451B24}"/>
              </a:ext>
            </a:extLst>
          </p:cNvPr>
          <p:cNvSpPr txBox="1"/>
          <p:nvPr/>
        </p:nvSpPr>
        <p:spPr>
          <a:xfrm>
            <a:off x="136208" y="260152"/>
            <a:ext cx="1282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pic>
        <p:nvPicPr>
          <p:cNvPr id="33" name="Picture 32" descr="A grid of different colored squares&#10;&#10;Description automatically generated">
            <a:extLst>
              <a:ext uri="{FF2B5EF4-FFF2-40B4-BE49-F238E27FC236}">
                <a16:creationId xmlns:a16="http://schemas.microsoft.com/office/drawing/2014/main" id="{4F2E1189-BFE4-BC3F-241C-A7B96F7B4A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6"/>
          <a:stretch/>
        </p:blipFill>
        <p:spPr>
          <a:xfrm>
            <a:off x="0" y="5588000"/>
            <a:ext cx="12192000" cy="56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DAB8-5D11-D642-9BEA-27AEC34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18AC-1331-55BD-F00B-127B7033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time of a number of hours&#10;&#10;Description automatically generated with medium confidence">
            <a:extLst>
              <a:ext uri="{FF2B5EF4-FFF2-40B4-BE49-F238E27FC236}">
                <a16:creationId xmlns:a16="http://schemas.microsoft.com/office/drawing/2014/main" id="{76EA0963-793A-0B1F-3FC5-535F9BF07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9" y="75954"/>
            <a:ext cx="10804732" cy="7487023"/>
          </a:xfrm>
          <a:prstGeom prst="rect">
            <a:avLst/>
          </a:prstGeom>
        </p:spPr>
      </p:pic>
      <p:pic>
        <p:nvPicPr>
          <p:cNvPr id="15" name="Picture 14" descr="A graph showing the number of days&#10;&#10;Description automatically generated">
            <a:extLst>
              <a:ext uri="{FF2B5EF4-FFF2-40B4-BE49-F238E27FC236}">
                <a16:creationId xmlns:a16="http://schemas.microsoft.com/office/drawing/2014/main" id="{936B5540-6760-B8D6-EAB1-7D9E105D7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79" y="7867875"/>
            <a:ext cx="10582201" cy="7256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6FA75-B2ED-1E91-732A-76D7B3BE4208}"/>
              </a:ext>
            </a:extLst>
          </p:cNvPr>
          <p:cNvSpPr txBox="1"/>
          <p:nvPr/>
        </p:nvSpPr>
        <p:spPr>
          <a:xfrm>
            <a:off x="168396" y="-129204"/>
            <a:ext cx="369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F024F-A98E-68C3-19C7-329870C25092}"/>
              </a:ext>
            </a:extLst>
          </p:cNvPr>
          <p:cNvSpPr txBox="1"/>
          <p:nvPr/>
        </p:nvSpPr>
        <p:spPr>
          <a:xfrm>
            <a:off x="162339" y="7251736"/>
            <a:ext cx="369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000" b="1" dirty="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2A072-CB9A-5184-3C6B-71C11C0A60AA}"/>
              </a:ext>
            </a:extLst>
          </p:cNvPr>
          <p:cNvGrpSpPr/>
          <p:nvPr/>
        </p:nvGrpSpPr>
        <p:grpSpPr>
          <a:xfrm>
            <a:off x="169404" y="15446486"/>
            <a:ext cx="11757447" cy="587151"/>
            <a:chOff x="123684" y="15057866"/>
            <a:chExt cx="11757447" cy="5871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99915B-4A4E-2776-CC02-A91ECDB9AE99}"/>
                </a:ext>
              </a:extLst>
            </p:cNvPr>
            <p:cNvSpPr txBox="1"/>
            <p:nvPr/>
          </p:nvSpPr>
          <p:spPr>
            <a:xfrm>
              <a:off x="3828784" y="15057877"/>
              <a:ext cx="2532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Isolated ALAN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D7E97-2D26-DE21-4E55-524AA311CB90}"/>
                </a:ext>
              </a:extLst>
            </p:cNvPr>
            <p:cNvSpPr txBox="1"/>
            <p:nvPr/>
          </p:nvSpPr>
          <p:spPr>
            <a:xfrm>
              <a:off x="442716" y="15057866"/>
              <a:ext cx="28490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Isolated Control</a:t>
              </a:r>
            </a:p>
          </p:txBody>
        </p:sp>
        <p:pic>
          <p:nvPicPr>
            <p:cNvPr id="8" name="Picture 7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F834CA7D-F413-DD68-EC96-FF1182DDD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39" t="36600" r="40033" b="58687"/>
            <a:stretch/>
          </p:blipFill>
          <p:spPr>
            <a:xfrm>
              <a:off x="123684" y="15183622"/>
              <a:ext cx="409427" cy="409427"/>
            </a:xfrm>
            <a:prstGeom prst="rect">
              <a:avLst/>
            </a:prstGeom>
          </p:spPr>
        </p:pic>
        <p:pic>
          <p:nvPicPr>
            <p:cNvPr id="9" name="Picture 8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D213629C-4AD7-AE08-19DF-FDE2C4354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75" t="16807" r="50821" b="78480"/>
            <a:stretch/>
          </p:blipFill>
          <p:spPr>
            <a:xfrm>
              <a:off x="3533649" y="15148570"/>
              <a:ext cx="342860" cy="40336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FB9572-6D74-1F91-8E14-6A7D350A9041}"/>
                </a:ext>
              </a:extLst>
            </p:cNvPr>
            <p:cNvSpPr txBox="1"/>
            <p:nvPr/>
          </p:nvSpPr>
          <p:spPr>
            <a:xfrm>
              <a:off x="6929973" y="15057866"/>
              <a:ext cx="25320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Social Control</a:t>
              </a:r>
            </a:p>
          </p:txBody>
        </p:sp>
        <p:pic>
          <p:nvPicPr>
            <p:cNvPr id="10" name="Picture 9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66B5DEA5-EE1F-0BA4-280F-4811A3B4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86" t="57101" r="22828" b="38186"/>
            <a:stretch/>
          </p:blipFill>
          <p:spPr>
            <a:xfrm>
              <a:off x="6655969" y="15191358"/>
              <a:ext cx="301900" cy="317788"/>
            </a:xfrm>
            <a:prstGeom prst="rect">
              <a:avLst/>
            </a:prstGeom>
          </p:spPr>
        </p:pic>
        <p:pic>
          <p:nvPicPr>
            <p:cNvPr id="11" name="Picture 10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F7F27BE9-0287-5870-F530-E3CBA1C83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6" t="3846" r="49549" b="90768"/>
            <a:stretch/>
          </p:blipFill>
          <p:spPr>
            <a:xfrm>
              <a:off x="9487840" y="15206544"/>
              <a:ext cx="304382" cy="38650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8572FD-9F5B-89E9-D99B-37F33DC40BD1}"/>
                </a:ext>
              </a:extLst>
            </p:cNvPr>
            <p:cNvSpPr txBox="1"/>
            <p:nvPr/>
          </p:nvSpPr>
          <p:spPr>
            <a:xfrm>
              <a:off x="9708130" y="15060242"/>
              <a:ext cx="2173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3200" dirty="0">
                  <a:solidFill>
                    <a:prstClr val="black"/>
                  </a:solidFill>
                  <a:latin typeface="Calibri" panose="020F0502020204030204"/>
                  <a:cs typeface="Times New Roman" panose="02020603050405020304" pitchFamily="18" charset="0"/>
                </a:rPr>
                <a:t>Social ALAN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7E83F6-D9FC-68FE-DC25-F3263BF22121}"/>
              </a:ext>
            </a:extLst>
          </p:cNvPr>
          <p:cNvSpPr txBox="1"/>
          <p:nvPr/>
        </p:nvSpPr>
        <p:spPr>
          <a:xfrm rot="16200000">
            <a:off x="-1845639" y="2839091"/>
            <a:ext cx="590670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Average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330FB-60A3-54DA-9E64-7992A648025E}"/>
              </a:ext>
            </a:extLst>
          </p:cNvPr>
          <p:cNvSpPr txBox="1"/>
          <p:nvPr/>
        </p:nvSpPr>
        <p:spPr>
          <a:xfrm rot="16200000">
            <a:off x="-2454981" y="10983229"/>
            <a:ext cx="6596758" cy="7021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Activity Onset    Activity Offset</a:t>
            </a:r>
          </a:p>
        </p:txBody>
      </p:sp>
    </p:spTree>
    <p:extLst>
      <p:ext uri="{BB962C8B-B14F-4D97-AF65-F5344CB8AC3E}">
        <p14:creationId xmlns:p14="http://schemas.microsoft.com/office/powerpoint/2010/main" val="10837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27379C-DB57-5B74-BCBE-237B6FFF0A7D}"/>
              </a:ext>
            </a:extLst>
          </p:cNvPr>
          <p:cNvGrpSpPr/>
          <p:nvPr/>
        </p:nvGrpSpPr>
        <p:grpSpPr>
          <a:xfrm>
            <a:off x="635279" y="749274"/>
            <a:ext cx="858974" cy="11307733"/>
            <a:chOff x="635279" y="2684754"/>
            <a:chExt cx="858974" cy="66728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94DBD2-4CD6-0F03-024E-18AB4E40580C}"/>
                </a:ext>
              </a:extLst>
            </p:cNvPr>
            <p:cNvSpPr txBox="1"/>
            <p:nvPr/>
          </p:nvSpPr>
          <p:spPr>
            <a:xfrm rot="16200000">
              <a:off x="675436" y="3131684"/>
              <a:ext cx="1263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Isolated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46B448-EC15-05FB-3668-F72EF742FA3A}"/>
                </a:ext>
              </a:extLst>
            </p:cNvPr>
            <p:cNvSpPr txBox="1"/>
            <p:nvPr/>
          </p:nvSpPr>
          <p:spPr>
            <a:xfrm rot="16200000">
              <a:off x="489144" y="8828598"/>
              <a:ext cx="68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Liver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DE905E-E1A1-2494-9C14-E329075F4BDF}"/>
                </a:ext>
              </a:extLst>
            </p:cNvPr>
            <p:cNvSpPr txBox="1"/>
            <p:nvPr/>
          </p:nvSpPr>
          <p:spPr>
            <a:xfrm rot="16200000">
              <a:off x="-91816" y="4181111"/>
              <a:ext cx="1823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Hypothalamus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2ACE86-8D53-5BE7-820E-BC7FBFB3F596}"/>
                </a:ext>
              </a:extLst>
            </p:cNvPr>
            <p:cNvSpPr txBox="1"/>
            <p:nvPr/>
          </p:nvSpPr>
          <p:spPr>
            <a:xfrm rot="16200000">
              <a:off x="626753" y="4553351"/>
              <a:ext cx="1360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Social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079588-D874-A320-8E89-84418F970410}"/>
                </a:ext>
              </a:extLst>
            </p:cNvPr>
            <p:cNvSpPr txBox="1"/>
            <p:nvPr/>
          </p:nvSpPr>
          <p:spPr>
            <a:xfrm rot="16200000">
              <a:off x="677991" y="5972551"/>
              <a:ext cx="12631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F98B65-80B3-28AA-41F8-F420C04D0EC6}"/>
                </a:ext>
              </a:extLst>
            </p:cNvPr>
            <p:cNvSpPr txBox="1"/>
            <p:nvPr/>
          </p:nvSpPr>
          <p:spPr>
            <a:xfrm rot="16200000">
              <a:off x="628633" y="7726900"/>
              <a:ext cx="1360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Isolated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AC42C4-382D-946A-0C3A-107A423EC39A}"/>
              </a:ext>
            </a:extLst>
          </p:cNvPr>
          <p:cNvCxnSpPr>
            <a:cxnSpLocks/>
          </p:cNvCxnSpPr>
          <p:nvPr/>
        </p:nvCxnSpPr>
        <p:spPr>
          <a:xfrm>
            <a:off x="1034698" y="454872"/>
            <a:ext cx="0" cy="14724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graph showing the time of a line&#10;&#10;Description automatically generated with medium confidence">
            <a:extLst>
              <a:ext uri="{FF2B5EF4-FFF2-40B4-BE49-F238E27FC236}">
                <a16:creationId xmlns:a16="http://schemas.microsoft.com/office/drawing/2014/main" id="{F4D258E0-1468-B33D-1038-B3F7F32E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1798320" y="528497"/>
            <a:ext cx="3754707" cy="2580462"/>
          </a:xfrm>
          <a:prstGeom prst="rect">
            <a:avLst/>
          </a:prstGeom>
        </p:spPr>
      </p:pic>
      <p:pic>
        <p:nvPicPr>
          <p:cNvPr id="23" name="Picture 2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6475372E-19DD-0AFB-659F-073F4F4424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8738" y="528497"/>
            <a:ext cx="3754708" cy="2580463"/>
          </a:xfrm>
          <a:prstGeom prst="rect">
            <a:avLst/>
          </a:prstGeom>
        </p:spPr>
      </p:pic>
      <p:pic>
        <p:nvPicPr>
          <p:cNvPr id="25" name="Picture 24" descr="A graph showing the difference between a number and a number&#10;&#10;Description automatically generated">
            <a:extLst>
              <a:ext uri="{FF2B5EF4-FFF2-40B4-BE49-F238E27FC236}">
                <a16:creationId xmlns:a16="http://schemas.microsoft.com/office/drawing/2014/main" id="{7CC17B04-18F0-C5A3-8571-54F45FEB6C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1880841" y="2889855"/>
            <a:ext cx="3754707" cy="2580462"/>
          </a:xfrm>
          <a:prstGeom prst="rect">
            <a:avLst/>
          </a:prstGeom>
        </p:spPr>
      </p:pic>
      <p:pic>
        <p:nvPicPr>
          <p:cNvPr id="28" name="Picture 27" descr="A graph of a number of different times&#10;&#10;Description automatically generated with medium confidence">
            <a:extLst>
              <a:ext uri="{FF2B5EF4-FFF2-40B4-BE49-F238E27FC236}">
                <a16:creationId xmlns:a16="http://schemas.microsoft.com/office/drawing/2014/main" id="{2640FEC3-F24F-8562-A7AA-CE3073C7C6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8738" y="2801018"/>
            <a:ext cx="3754709" cy="2580464"/>
          </a:xfrm>
          <a:prstGeom prst="rect">
            <a:avLst/>
          </a:prstGeom>
        </p:spPr>
      </p:pic>
      <p:pic>
        <p:nvPicPr>
          <p:cNvPr id="32" name="Picture 31" descr="A graph showing the difference between time and time&#10;&#10;Description automatically generated">
            <a:extLst>
              <a:ext uri="{FF2B5EF4-FFF2-40B4-BE49-F238E27FC236}">
                <a16:creationId xmlns:a16="http://schemas.microsoft.com/office/drawing/2014/main" id="{3731D2CA-69C9-6B80-094D-0427758081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1847217" y="5142955"/>
            <a:ext cx="3754709" cy="2580462"/>
          </a:xfrm>
          <a:prstGeom prst="rect">
            <a:avLst/>
          </a:prstGeom>
        </p:spPr>
      </p:pic>
      <p:pic>
        <p:nvPicPr>
          <p:cNvPr id="34" name="Picture 33" descr="A graph showing the difference between time and time&#10;&#10;Description automatically generated">
            <a:extLst>
              <a:ext uri="{FF2B5EF4-FFF2-40B4-BE49-F238E27FC236}">
                <a16:creationId xmlns:a16="http://schemas.microsoft.com/office/drawing/2014/main" id="{74D830B8-5ABE-0EE0-A1B1-176C27EA64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8737" y="5073539"/>
            <a:ext cx="3754709" cy="25804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871FF9-2AF8-DCDA-1F87-F4794A2F64B0}"/>
              </a:ext>
            </a:extLst>
          </p:cNvPr>
          <p:cNvSpPr txBox="1"/>
          <p:nvPr/>
        </p:nvSpPr>
        <p:spPr>
          <a:xfrm>
            <a:off x="3793707" y="2797120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03D0E-E4EF-E49C-C610-B3805A0111FB}"/>
              </a:ext>
            </a:extLst>
          </p:cNvPr>
          <p:cNvSpPr txBox="1"/>
          <p:nvPr/>
        </p:nvSpPr>
        <p:spPr>
          <a:xfrm>
            <a:off x="6501157" y="2720920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0A6D4-3CB4-99E3-8522-6CF2E6307FC3}"/>
              </a:ext>
            </a:extLst>
          </p:cNvPr>
          <p:cNvSpPr txBox="1"/>
          <p:nvPr/>
        </p:nvSpPr>
        <p:spPr>
          <a:xfrm>
            <a:off x="6501157" y="454872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48E80D-D04B-C19A-2296-91911D48DCFF}"/>
              </a:ext>
            </a:extLst>
          </p:cNvPr>
          <p:cNvSpPr txBox="1"/>
          <p:nvPr/>
        </p:nvSpPr>
        <p:spPr>
          <a:xfrm>
            <a:off x="3793707" y="5052328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BC224F-DA7E-6C6F-9501-D1199BABA092}"/>
              </a:ext>
            </a:extLst>
          </p:cNvPr>
          <p:cNvSpPr txBox="1"/>
          <p:nvPr/>
        </p:nvSpPr>
        <p:spPr>
          <a:xfrm rot="16200000">
            <a:off x="156125" y="11408345"/>
            <a:ext cx="2305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28CA91-A6A8-3483-D18B-F5EA20C7D2F4}"/>
              </a:ext>
            </a:extLst>
          </p:cNvPr>
          <p:cNvSpPr txBox="1"/>
          <p:nvPr/>
        </p:nvSpPr>
        <p:spPr>
          <a:xfrm rot="16200000">
            <a:off x="163174" y="13713921"/>
            <a:ext cx="2305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ALAN</a:t>
            </a:r>
          </a:p>
        </p:txBody>
      </p:sp>
      <p:pic>
        <p:nvPicPr>
          <p:cNvPr id="43" name="Picture 42" descr="A graph showing the time of a graph&#10;&#10;Description automatically generated with medium confidence">
            <a:extLst>
              <a:ext uri="{FF2B5EF4-FFF2-40B4-BE49-F238E27FC236}">
                <a16:creationId xmlns:a16="http://schemas.microsoft.com/office/drawing/2014/main" id="{1F18060A-3798-19A2-5EF4-29C966AFE7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1847215" y="8480203"/>
            <a:ext cx="3754709" cy="2580462"/>
          </a:xfrm>
          <a:prstGeom prst="rect">
            <a:avLst/>
          </a:prstGeom>
        </p:spPr>
      </p:pic>
      <p:pic>
        <p:nvPicPr>
          <p:cNvPr id="45" name="Picture 4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407520B-F8BF-AE45-BED3-1438955D2B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8737" y="8480203"/>
            <a:ext cx="3754710" cy="2580465"/>
          </a:xfrm>
          <a:prstGeom prst="rect">
            <a:avLst/>
          </a:prstGeom>
        </p:spPr>
      </p:pic>
      <p:pic>
        <p:nvPicPr>
          <p:cNvPr id="47" name="Picture 46" descr="A graph showing the difference between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33CC86D-D96B-888E-3625-67A509C2FF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1880841" y="10820928"/>
            <a:ext cx="3754713" cy="2580465"/>
          </a:xfrm>
          <a:prstGeom prst="rect">
            <a:avLst/>
          </a:prstGeom>
        </p:spPr>
      </p:pic>
      <p:pic>
        <p:nvPicPr>
          <p:cNvPr id="49" name="Picture 48" descr="A graph of a number of different times&#10;&#10;Description automatically generated with medium confidence">
            <a:extLst>
              <a:ext uri="{FF2B5EF4-FFF2-40B4-BE49-F238E27FC236}">
                <a16:creationId xmlns:a16="http://schemas.microsoft.com/office/drawing/2014/main" id="{910EF5A3-F970-C7DA-3A95-FE85E7372A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2341" y="10752724"/>
            <a:ext cx="3754710" cy="258046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1AA6841-9011-5775-F2A6-A6F911A17F54}"/>
              </a:ext>
            </a:extLst>
          </p:cNvPr>
          <p:cNvSpPr txBox="1"/>
          <p:nvPr/>
        </p:nvSpPr>
        <p:spPr>
          <a:xfrm>
            <a:off x="3793707" y="10752724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8FC963-6220-863A-FF7D-63CC3766E8DD}"/>
              </a:ext>
            </a:extLst>
          </p:cNvPr>
          <p:cNvSpPr txBox="1"/>
          <p:nvPr/>
        </p:nvSpPr>
        <p:spPr>
          <a:xfrm>
            <a:off x="7384721" y="10810911"/>
            <a:ext cx="27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endParaRPr lang="en-US" dirty="0"/>
          </a:p>
        </p:txBody>
      </p:sp>
      <p:pic>
        <p:nvPicPr>
          <p:cNvPr id="53" name="Picture 52" descr="A graph showing the difference between time and time&#10;&#10;Description automatically generated">
            <a:extLst>
              <a:ext uri="{FF2B5EF4-FFF2-40B4-BE49-F238E27FC236}">
                <a16:creationId xmlns:a16="http://schemas.microsoft.com/office/drawing/2014/main" id="{8DA0B685-DFEC-58E8-A49F-D6354BF164E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" r="-1"/>
          <a:stretch/>
        </p:blipFill>
        <p:spPr>
          <a:xfrm>
            <a:off x="1914465" y="13161656"/>
            <a:ext cx="3754713" cy="2580466"/>
          </a:xfrm>
          <a:prstGeom prst="rect">
            <a:avLst/>
          </a:prstGeom>
        </p:spPr>
      </p:pic>
      <p:pic>
        <p:nvPicPr>
          <p:cNvPr id="55" name="Picture 54" descr="A graph of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710CA2BC-B0E5-4B55-B037-BABDF97B3E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/>
          <a:stretch/>
        </p:blipFill>
        <p:spPr>
          <a:xfrm>
            <a:off x="6072338" y="13073264"/>
            <a:ext cx="3754713" cy="258046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CDD5703-A5A2-B5D2-9B77-42C3B9E26B47}"/>
              </a:ext>
            </a:extLst>
          </p:cNvPr>
          <p:cNvSpPr txBox="1"/>
          <p:nvPr/>
        </p:nvSpPr>
        <p:spPr>
          <a:xfrm>
            <a:off x="3329413" y="125063"/>
            <a:ext cx="9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bmal1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B9F778-2D7D-8DFD-9789-5484422F9CC8}"/>
              </a:ext>
            </a:extLst>
          </p:cNvPr>
          <p:cNvSpPr txBox="1"/>
          <p:nvPr/>
        </p:nvSpPr>
        <p:spPr>
          <a:xfrm>
            <a:off x="7573641" y="85540"/>
            <a:ext cx="9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0BCA09-7889-59EB-1D13-8EFB778B9FF7}"/>
              </a:ext>
            </a:extLst>
          </p:cNvPr>
          <p:cNvCxnSpPr>
            <a:cxnSpLocks/>
          </p:cNvCxnSpPr>
          <p:nvPr/>
        </p:nvCxnSpPr>
        <p:spPr>
          <a:xfrm flipV="1">
            <a:off x="1310011" y="8023850"/>
            <a:ext cx="871833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F35FF7-DCC5-7167-11E6-6E7DA499FDFC}"/>
              </a:ext>
            </a:extLst>
          </p:cNvPr>
          <p:cNvSpPr txBox="1"/>
          <p:nvPr/>
        </p:nvSpPr>
        <p:spPr>
          <a:xfrm>
            <a:off x="3329838" y="8062852"/>
            <a:ext cx="9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bmal1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1E79AD-1B75-9776-5E5D-136A4C138934}"/>
              </a:ext>
            </a:extLst>
          </p:cNvPr>
          <p:cNvSpPr txBox="1"/>
          <p:nvPr/>
        </p:nvSpPr>
        <p:spPr>
          <a:xfrm>
            <a:off x="7597442" y="8064100"/>
            <a:ext cx="9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per3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470673-9964-A752-CBBA-D8E97C4CB8B4}"/>
              </a:ext>
            </a:extLst>
          </p:cNvPr>
          <p:cNvGrpSpPr/>
          <p:nvPr/>
        </p:nvGrpSpPr>
        <p:grpSpPr>
          <a:xfrm>
            <a:off x="2071736" y="15883944"/>
            <a:ext cx="8278968" cy="414625"/>
            <a:chOff x="3078051" y="3994410"/>
            <a:chExt cx="5924323" cy="343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83F3D0-638A-AC25-651C-89C1C4DEEC94}"/>
                </a:ext>
              </a:extLst>
            </p:cNvPr>
            <p:cNvSpPr txBox="1"/>
            <p:nvPr/>
          </p:nvSpPr>
          <p:spPr>
            <a:xfrm>
              <a:off x="4772262" y="3995658"/>
              <a:ext cx="1352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Times New Roman" panose="02020603050405020304" pitchFamily="18" charset="0"/>
                </a:rPr>
                <a:t>Isolated ALAN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440ADA-38A1-8EDE-1E5D-8B5F119F4B44}"/>
                </a:ext>
              </a:extLst>
            </p:cNvPr>
            <p:cNvSpPr txBox="1"/>
            <p:nvPr/>
          </p:nvSpPr>
          <p:spPr>
            <a:xfrm>
              <a:off x="3210495" y="3994411"/>
              <a:ext cx="1984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Times New Roman" panose="02020603050405020304" pitchFamily="18" charset="0"/>
                </a:rPr>
                <a:t>Isolated Control</a:t>
              </a:r>
            </a:p>
          </p:txBody>
        </p:sp>
        <p:pic>
          <p:nvPicPr>
            <p:cNvPr id="6" name="Picture 5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41873618-FB87-19F2-10B5-AB8A923BE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39" t="36600" r="40033" b="58687"/>
            <a:stretch/>
          </p:blipFill>
          <p:spPr>
            <a:xfrm>
              <a:off x="3078051" y="4052635"/>
              <a:ext cx="188536" cy="188536"/>
            </a:xfrm>
            <a:prstGeom prst="rect">
              <a:avLst/>
            </a:prstGeom>
          </p:spPr>
        </p:pic>
        <p:pic>
          <p:nvPicPr>
            <p:cNvPr id="7" name="Picture 6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A7FFDCA8-9BE7-1733-6FA6-E694145FB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75" t="16807" r="50821" b="78480"/>
            <a:stretch/>
          </p:blipFill>
          <p:spPr>
            <a:xfrm>
              <a:off x="4672852" y="4052586"/>
              <a:ext cx="160257" cy="1885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462011-CFCF-D33F-61BE-16A94DA5C0BD}"/>
                </a:ext>
              </a:extLst>
            </p:cNvPr>
            <p:cNvSpPr txBox="1"/>
            <p:nvPr/>
          </p:nvSpPr>
          <p:spPr>
            <a:xfrm>
              <a:off x="6394877" y="3999371"/>
              <a:ext cx="1984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Times New Roman" panose="02020603050405020304" pitchFamily="18" charset="0"/>
                </a:rPr>
                <a:t>Social Control</a:t>
              </a:r>
            </a:p>
          </p:txBody>
        </p:sp>
        <p:pic>
          <p:nvPicPr>
            <p:cNvPr id="9" name="Picture 8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E4B65AB5-4F6F-C6D4-835B-EA881503D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86" t="57101" r="22828" b="38186"/>
            <a:stretch/>
          </p:blipFill>
          <p:spPr>
            <a:xfrm>
              <a:off x="6247203" y="4029089"/>
              <a:ext cx="179110" cy="188536"/>
            </a:xfrm>
            <a:prstGeom prst="rect">
              <a:avLst/>
            </a:prstGeom>
          </p:spPr>
        </p:pic>
        <p:pic>
          <p:nvPicPr>
            <p:cNvPr id="10" name="Picture 9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9A2C7B71-E074-43D6-3976-F9DD03B97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6" t="3846" r="49549" b="90768"/>
            <a:stretch/>
          </p:blipFill>
          <p:spPr>
            <a:xfrm>
              <a:off x="7700213" y="4039123"/>
              <a:ext cx="169683" cy="215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D7C5E-849C-CDD5-133B-6A488471515A}"/>
                </a:ext>
              </a:extLst>
            </p:cNvPr>
            <p:cNvSpPr txBox="1"/>
            <p:nvPr/>
          </p:nvSpPr>
          <p:spPr>
            <a:xfrm>
              <a:off x="7828677" y="3994410"/>
              <a:ext cx="11736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Times New Roman" panose="02020603050405020304" pitchFamily="18" charset="0"/>
                </a:rPr>
                <a:t>Social ALAN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63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53</Words>
  <Application>Microsoft Office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Hui</dc:creator>
  <cp:lastModifiedBy>Cassandra Hui</cp:lastModifiedBy>
  <cp:revision>8</cp:revision>
  <dcterms:created xsi:type="dcterms:W3CDTF">2024-02-13T22:31:48Z</dcterms:created>
  <dcterms:modified xsi:type="dcterms:W3CDTF">2024-06-20T15:16:11Z</dcterms:modified>
</cp:coreProperties>
</file>